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78" r:id="rId3"/>
    <p:sldMasterId id="2147483690" r:id="rId4"/>
    <p:sldMasterId id="2147483702" r:id="rId5"/>
    <p:sldMasterId id="2147483707" r:id="rId6"/>
  </p:sldMasterIdLst>
  <p:notesMasterIdLst>
    <p:notesMasterId r:id="rId18"/>
  </p:notesMasterIdLst>
  <p:handoutMasterIdLst>
    <p:handoutMasterId r:id="rId19"/>
  </p:handoutMasterIdLst>
  <p:sldIdLst>
    <p:sldId id="275" r:id="rId7"/>
    <p:sldId id="326" r:id="rId8"/>
    <p:sldId id="332" r:id="rId9"/>
    <p:sldId id="327" r:id="rId10"/>
    <p:sldId id="328" r:id="rId11"/>
    <p:sldId id="330" r:id="rId12"/>
    <p:sldId id="320" r:id="rId13"/>
    <p:sldId id="321" r:id="rId14"/>
    <p:sldId id="325" r:id="rId15"/>
    <p:sldId id="333" r:id="rId16"/>
    <p:sldId id="280" r:id="rId17"/>
  </p:sldIdLst>
  <p:sldSz cx="12192000" cy="6858000"/>
  <p:notesSz cx="9229725" cy="70008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herinne Andrea Aguirre Loyola" initials="KAA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A4D64A"/>
    <a:srgbClr val="FF3399"/>
    <a:srgbClr val="66FF33"/>
    <a:srgbClr val="66CCFF"/>
    <a:srgbClr val="E1235E"/>
    <a:srgbClr val="AB0722"/>
    <a:srgbClr val="F90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82" autoAdjust="0"/>
    <p:restoredTop sz="94660"/>
  </p:normalViewPr>
  <p:slideViewPr>
    <p:cSldViewPr snapToGrid="0">
      <p:cViewPr>
        <p:scale>
          <a:sx n="73" d="100"/>
          <a:sy n="73" d="100"/>
        </p:scale>
        <p:origin x="-32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917AF8-A0E9-4A6B-9D8E-A474619703F0}" type="doc">
      <dgm:prSet loTypeId="urn:microsoft.com/office/officeart/2005/8/layout/lProcess2" loCatId="relationship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s-CL"/>
        </a:p>
      </dgm:t>
    </dgm:pt>
    <dgm:pt modelId="{DCEC8921-F4FC-45DC-A2B4-7CCC1B1443FD}">
      <dgm:prSet phldrT="[Texto]" custT="1"/>
      <dgm:spPr>
        <a:xfrm>
          <a:off x="92412" y="872863"/>
          <a:ext cx="1684375" cy="679534"/>
        </a:xfrm>
        <a:solidFill>
          <a:srgbClr val="8CAE48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 anchor="t"/>
        <a:lstStyle/>
        <a:p>
          <a:r>
            <a:rPr lang="es-CL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Construiremos una nueva oferta de valor</a:t>
          </a:r>
          <a:endParaRPr lang="es-CL" sz="14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9778808-EB63-4FA5-9653-380ACC567DCE}" type="parTrans" cxnId="{FA245DAD-19CD-4F75-A0C2-F8F3A65FEDE0}">
      <dgm:prSet/>
      <dgm:spPr/>
      <dgm:t>
        <a:bodyPr/>
        <a:lstStyle/>
        <a:p>
          <a:endParaRPr lang="es-CL" sz="1600"/>
        </a:p>
      </dgm:t>
    </dgm:pt>
    <dgm:pt modelId="{A0B7AC74-86C3-4B6D-834F-8F7B832574F5}" type="sibTrans" cxnId="{FA245DAD-19CD-4F75-A0C2-F8F3A65FEDE0}">
      <dgm:prSet/>
      <dgm:spPr/>
      <dgm:t>
        <a:bodyPr/>
        <a:lstStyle/>
        <a:p>
          <a:endParaRPr lang="es-CL" sz="1600"/>
        </a:p>
      </dgm:t>
    </dgm:pt>
    <dgm:pt modelId="{1F258D38-27B8-4064-9272-8A848B9EBDDC}">
      <dgm:prSet phldrT="[Texto]" custT="1"/>
      <dgm:spPr>
        <a:xfrm>
          <a:off x="3479884" y="802979"/>
          <a:ext cx="1714678" cy="828515"/>
        </a:xfrm>
        <a:solidFill>
          <a:srgbClr val="9780B2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 anchor="t"/>
        <a:lstStyle/>
        <a:p>
          <a:r>
            <a:rPr lang="es-ES_tradnl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Fortaleceremos nuestra gestión financiera</a:t>
          </a:r>
          <a:endParaRPr lang="es-CL" sz="14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1D3C71D-7BB7-49BD-86CD-CA8AB148A3F5}" type="parTrans" cxnId="{2C982535-7BFE-46A4-AD15-9A373EA45963}">
      <dgm:prSet/>
      <dgm:spPr/>
      <dgm:t>
        <a:bodyPr/>
        <a:lstStyle/>
        <a:p>
          <a:endParaRPr lang="es-CL" sz="1600"/>
        </a:p>
      </dgm:t>
    </dgm:pt>
    <dgm:pt modelId="{F4E7008C-2C80-4ACB-98AB-B0E840158229}" type="sibTrans" cxnId="{2C982535-7BFE-46A4-AD15-9A373EA45963}">
      <dgm:prSet/>
      <dgm:spPr/>
      <dgm:t>
        <a:bodyPr/>
        <a:lstStyle/>
        <a:p>
          <a:endParaRPr lang="es-CL" sz="1600"/>
        </a:p>
      </dgm:t>
    </dgm:pt>
    <dgm:pt modelId="{28B5CFA8-6F7B-4363-9AA1-06F013712CB9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xfrm>
          <a:off x="7257991" y="1746458"/>
          <a:ext cx="1728861" cy="492224"/>
        </a:xfrm>
        <a:solidFill>
          <a:sysClr val="window" lastClr="FFFFFF"/>
        </a:solidFill>
        <a:ln w="25400" cap="flat" cmpd="sng" algn="ctr">
          <a:solidFill>
            <a:srgbClr val="F79646"/>
          </a:solidFill>
          <a:prstDash val="solid"/>
        </a:ln>
        <a:effectLst/>
      </dgm:spPr>
      <dgm:t>
        <a:bodyPr/>
        <a:lstStyle/>
        <a:p>
          <a:pPr algn="l"/>
          <a:r>
            <a:rPr lang="es-CL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9. Ley de Planta</a:t>
          </a:r>
          <a:endParaRPr lang="es-CL" sz="12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0D14B2B4-309A-470E-8FA8-FAAC1021F2C4}" type="parTrans" cxnId="{5C94F7DF-566C-4A53-8387-8EE47CBFC6AB}">
      <dgm:prSet/>
      <dgm:spPr>
        <a:xfrm>
          <a:off x="7159638" y="1550058"/>
          <a:ext cx="98353" cy="442512"/>
        </a:xfr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 sz="1600"/>
        </a:p>
      </dgm:t>
    </dgm:pt>
    <dgm:pt modelId="{7515A5E4-AB75-42DE-A530-47DA6C7C8F02}" type="sibTrans" cxnId="{5C94F7DF-566C-4A53-8387-8EE47CBFC6AB}">
      <dgm:prSet/>
      <dgm:spPr/>
      <dgm:t>
        <a:bodyPr/>
        <a:lstStyle/>
        <a:p>
          <a:endParaRPr lang="es-CL" sz="1600"/>
        </a:p>
      </dgm:t>
    </dgm:pt>
    <dgm:pt modelId="{B25FF43F-75C2-4421-BC8B-65AD3E1AA4C9}">
      <dgm:prSet custT="1"/>
      <dgm:spPr>
        <a:xfrm>
          <a:off x="1942365" y="837921"/>
          <a:ext cx="1401686" cy="740402"/>
        </a:xfrm>
        <a:solidFill>
          <a:srgbClr val="B6504D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 anchor="t"/>
        <a:lstStyle/>
        <a:p>
          <a:r>
            <a:rPr lang="es-ES_tradnl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Optimizaremos la compra sanitaria</a:t>
          </a:r>
          <a:endParaRPr lang="es-CL" sz="14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018588A-8C03-4B55-8D3D-06B7115284A2}" type="parTrans" cxnId="{E45B8DC3-137F-4F08-8AC5-07BFF4250E31}">
      <dgm:prSet/>
      <dgm:spPr/>
      <dgm:t>
        <a:bodyPr/>
        <a:lstStyle/>
        <a:p>
          <a:endParaRPr lang="es-CL" sz="1600"/>
        </a:p>
      </dgm:t>
    </dgm:pt>
    <dgm:pt modelId="{299DC8D4-604C-48A2-BB9D-A5CEB58D3700}" type="sibTrans" cxnId="{E45B8DC3-137F-4F08-8AC5-07BFF4250E31}">
      <dgm:prSet/>
      <dgm:spPr/>
      <dgm:t>
        <a:bodyPr/>
        <a:lstStyle/>
        <a:p>
          <a:endParaRPr lang="es-CL" sz="1600"/>
        </a:p>
      </dgm:t>
    </dgm:pt>
    <dgm:pt modelId="{C5B7CD14-5F3C-474F-9C8B-58A27201C910}">
      <dgm:prSet phldrT="[Texto]" custT="1"/>
      <dgm:spPr>
        <a:xfrm>
          <a:off x="5391576" y="768032"/>
          <a:ext cx="1499002" cy="1039264"/>
        </a:xfrm>
        <a:solidFill>
          <a:srgbClr val="4BACC6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 anchor="t"/>
        <a:lstStyle/>
        <a:p>
          <a:r>
            <a:rPr lang="es-ES_tradnl" sz="125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Rediseñaremos la relación con ciudadanos y ciudadanas</a:t>
          </a:r>
          <a:endParaRPr lang="es-CL" sz="125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6224788-4841-4EAA-85E2-2CF7D4AE0E0C}" type="parTrans" cxnId="{1A86C78B-C7C7-49D7-8373-241A1B4A96F7}">
      <dgm:prSet/>
      <dgm:spPr/>
      <dgm:t>
        <a:bodyPr/>
        <a:lstStyle/>
        <a:p>
          <a:endParaRPr lang="es-CL" sz="1600"/>
        </a:p>
      </dgm:t>
    </dgm:pt>
    <dgm:pt modelId="{074F9228-B8EC-465D-9768-09370F4D0708}" type="sibTrans" cxnId="{1A86C78B-C7C7-49D7-8373-241A1B4A96F7}">
      <dgm:prSet/>
      <dgm:spPr/>
      <dgm:t>
        <a:bodyPr/>
        <a:lstStyle/>
        <a:p>
          <a:endParaRPr lang="es-CL" sz="1600"/>
        </a:p>
      </dgm:t>
    </dgm:pt>
    <dgm:pt modelId="{8BE49D62-6AB9-4D1C-B384-A179890C7889}">
      <dgm:prSet phldrT="[Texto]" custT="1"/>
      <dgm:spPr>
        <a:xfrm>
          <a:off x="6951517" y="793177"/>
          <a:ext cx="2081207" cy="756880"/>
        </a:xfrm>
        <a:solidFill>
          <a:srgbClr val="4BACC6">
            <a:hueOff val="-9933876"/>
            <a:satOff val="39811"/>
            <a:lumOff val="8628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 anchor="t"/>
        <a:lstStyle/>
        <a:p>
          <a:pPr>
            <a:lnSpc>
              <a:spcPct val="100000"/>
            </a:lnSpc>
          </a:pPr>
          <a:r>
            <a:rPr lang="es-CL" sz="13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Fortaleceremos nuestra gestión institucional</a:t>
          </a:r>
          <a:endParaRPr lang="es-CL" sz="13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91F7776-1BE7-4372-B346-76E43D999923}" type="parTrans" cxnId="{6A0CED84-2920-48CC-8CF5-11BC46F23737}">
      <dgm:prSet/>
      <dgm:spPr/>
      <dgm:t>
        <a:bodyPr/>
        <a:lstStyle/>
        <a:p>
          <a:endParaRPr lang="es-CL" sz="1600"/>
        </a:p>
      </dgm:t>
    </dgm:pt>
    <dgm:pt modelId="{179FAECE-8AC4-4046-9671-373184C10DA3}" type="sibTrans" cxnId="{6A0CED84-2920-48CC-8CF5-11BC46F23737}">
      <dgm:prSet/>
      <dgm:spPr/>
      <dgm:t>
        <a:bodyPr/>
        <a:lstStyle/>
        <a:p>
          <a:endParaRPr lang="es-CL" sz="1600"/>
        </a:p>
      </dgm:t>
    </dgm:pt>
    <dgm:pt modelId="{9D8556E7-3D4F-4B7F-B629-0EDF41B8DCE1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xfrm>
          <a:off x="5527360" y="2098241"/>
          <a:ext cx="1380512" cy="1472478"/>
        </a:xfrm>
        <a:solidFill>
          <a:sysClr val="window" lastClr="FFFFFF"/>
        </a:solidFill>
        <a:ln w="25400" cap="flat" cmpd="sng" algn="ctr">
          <a:solidFill>
            <a:srgbClr val="4BACC6"/>
          </a:solidFill>
          <a:prstDash val="solid"/>
        </a:ln>
        <a:effectLst/>
      </dgm:spPr>
      <dgm:t>
        <a:bodyPr/>
        <a:lstStyle/>
        <a:p>
          <a:pPr algn="l"/>
          <a:r>
            <a:rPr lang="es-CL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7. Consolidar el uso de las transacciones de los servicios virtuales</a:t>
          </a:r>
          <a:endParaRPr lang="es-CL" sz="1200" b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8C89C55E-5586-4F7D-9B94-51B4BB5DDC73}" type="parTrans" cxnId="{CD5B8BF8-9932-408E-BD29-17CAD9CA0BBA}">
      <dgm:prSet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>
        <a:xfrm>
          <a:off x="5481640" y="1807296"/>
          <a:ext cx="91440" cy="1027184"/>
        </a:xfrm>
        <a:noFill/>
        <a:ln w="9525" cap="flat" cmpd="sng" algn="ctr">
          <a:solidFill>
            <a:srgbClr val="E7E200"/>
          </a:solidFill>
          <a:prstDash val="solid"/>
        </a:ln>
        <a:effectLst/>
      </dgm:spPr>
      <dgm:t>
        <a:bodyPr/>
        <a:lstStyle/>
        <a:p>
          <a:endParaRPr lang="es-CL" sz="1600"/>
        </a:p>
      </dgm:t>
    </dgm:pt>
    <dgm:pt modelId="{A898E85D-BB7B-45A4-BA70-12F2031B4757}" type="sibTrans" cxnId="{CD5B8BF8-9932-408E-BD29-17CAD9CA0BBA}">
      <dgm:prSet/>
      <dgm:spPr/>
      <dgm:t>
        <a:bodyPr/>
        <a:lstStyle/>
        <a:p>
          <a:endParaRPr lang="es-CL" sz="1600"/>
        </a:p>
      </dgm:t>
    </dgm:pt>
    <dgm:pt modelId="{40AC4869-7B82-4767-8FD2-B32BD5DAD469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xfrm>
          <a:off x="5599851" y="3729180"/>
          <a:ext cx="1368007" cy="1483008"/>
        </a:xfrm>
        <a:solidFill>
          <a:sysClr val="window" lastClr="FFFFFF"/>
        </a:solidFill>
        <a:ln w="25400" cap="flat" cmpd="sng" algn="ctr">
          <a:solidFill>
            <a:srgbClr val="4BACC6"/>
          </a:solidFill>
          <a:prstDash val="solid"/>
        </a:ln>
        <a:effectLst/>
      </dgm:spPr>
      <dgm:t>
        <a:bodyPr/>
        <a:lstStyle/>
        <a:p>
          <a:pPr algn="l"/>
          <a:r>
            <a:rPr lang="es-CL" sz="1200" i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8. Campaña Comunicacional “</a:t>
          </a:r>
          <a:r>
            <a:rPr lang="es-CL" sz="1200" i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Protección Financiera de FONASA”</a:t>
          </a:r>
          <a:r>
            <a:rPr lang="es-CL" sz="1200" i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.</a:t>
          </a:r>
          <a:endParaRPr lang="es-CL" sz="12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5F9CBD37-D65A-4A0F-9067-D6740AB296F5}" type="parTrans" cxnId="{6E4EB9F3-6CE0-474D-9B96-352D7E06D607}">
      <dgm:prSet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>
        <a:xfrm>
          <a:off x="5495756" y="1807296"/>
          <a:ext cx="91440" cy="2663388"/>
        </a:xfrm>
        <a:noFill/>
        <a:ln w="9525" cap="flat" cmpd="sng" algn="ctr">
          <a:solidFill>
            <a:srgbClr val="E7E200"/>
          </a:solidFill>
          <a:prstDash val="solid"/>
        </a:ln>
        <a:effectLst/>
      </dgm:spPr>
      <dgm:t>
        <a:bodyPr/>
        <a:lstStyle/>
        <a:p>
          <a:endParaRPr lang="es-CL" sz="1600"/>
        </a:p>
      </dgm:t>
    </dgm:pt>
    <dgm:pt modelId="{B0E244AD-1DB7-49A4-ABAB-16E40069606D}" type="sibTrans" cxnId="{6E4EB9F3-6CE0-474D-9B96-352D7E06D607}">
      <dgm:prSet/>
      <dgm:spPr/>
      <dgm:t>
        <a:bodyPr/>
        <a:lstStyle/>
        <a:p>
          <a:endParaRPr lang="es-CL" sz="1600"/>
        </a:p>
      </dgm:t>
    </dgm:pt>
    <dgm:pt modelId="{C33028A3-7EB9-44F1-A0A7-5FA8DB11D2C1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xfrm>
          <a:off x="3678758" y="1789199"/>
          <a:ext cx="1466360" cy="1005177"/>
        </a:xfrm>
        <a:solidFill>
          <a:sysClr val="window" lastClr="FFFFFF"/>
        </a:solidFill>
        <a:ln w="25400" cap="flat" cmpd="sng" algn="ctr">
          <a:solidFill>
            <a:srgbClr val="9780B2"/>
          </a:solidFill>
          <a:prstDash val="solid"/>
        </a:ln>
        <a:effectLst/>
      </dgm:spPr>
      <dgm:t>
        <a:bodyPr/>
        <a:lstStyle/>
        <a:p>
          <a:pPr algn="l"/>
          <a:r>
            <a:rPr lang="es-CL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5. Recaudación electrónica a cargo de FONASA </a:t>
          </a:r>
          <a:endParaRPr lang="es-CL" sz="12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50E8CDC-491F-426E-9149-F7E341553979}" type="parTrans" cxnId="{9C657070-E16D-4ABB-94FC-936E1BC9ABE3}">
      <dgm:prSet>
        <dgm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dgm:style>
      </dgm:prSet>
      <dgm:spPr>
        <a:xfrm>
          <a:off x="3605632" y="1631494"/>
          <a:ext cx="91440" cy="660293"/>
        </a:xfrm>
        <a:noFill/>
        <a:ln w="9525" cap="flat" cmpd="sng" algn="ctr">
          <a:solidFill>
            <a:srgbClr val="8064A2">
              <a:shade val="95000"/>
              <a:satMod val="105000"/>
            </a:srgbClr>
          </a:solidFill>
          <a:prstDash val="solid"/>
        </a:ln>
        <a:effectLst/>
      </dgm:spPr>
      <dgm:t>
        <a:bodyPr/>
        <a:lstStyle/>
        <a:p>
          <a:endParaRPr lang="es-CL" sz="1600"/>
        </a:p>
      </dgm:t>
    </dgm:pt>
    <dgm:pt modelId="{03A3C2D1-C524-406D-BD09-18E1C352EBEB}" type="sibTrans" cxnId="{9C657070-E16D-4ABB-94FC-936E1BC9ABE3}">
      <dgm:prSet/>
      <dgm:spPr/>
      <dgm:t>
        <a:bodyPr/>
        <a:lstStyle/>
        <a:p>
          <a:endParaRPr lang="es-CL" sz="1600"/>
        </a:p>
      </dgm:t>
    </dgm:pt>
    <dgm:pt modelId="{3F82524A-B25E-47B0-A3D2-82C091959AF4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xfrm>
          <a:off x="7263221" y="2332795"/>
          <a:ext cx="1737030" cy="972434"/>
        </a:xfrm>
        <a:solidFill>
          <a:sysClr val="window" lastClr="FFFFFF"/>
        </a:solidFill>
        <a:ln w="25400" cap="flat" cmpd="sng" algn="ctr">
          <a:solidFill>
            <a:srgbClr val="F79646"/>
          </a:solidFill>
          <a:prstDash val="solid"/>
        </a:ln>
        <a:effectLst/>
      </dgm:spPr>
      <dgm:t>
        <a:bodyPr/>
        <a:lstStyle/>
        <a:p>
          <a:pPr algn="l"/>
          <a:r>
            <a:rPr lang="es-CL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10.  Programa de Capacitación Continua</a:t>
          </a:r>
          <a:endParaRPr lang="es-CL" sz="12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4E243903-CCD6-471B-A877-8C1B4940F3F2}" type="parTrans" cxnId="{9BD2A8C7-D8DB-4492-ADA7-43E15BF2ED22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>
        <a:xfrm>
          <a:off x="7159638" y="1550058"/>
          <a:ext cx="103582" cy="1268954"/>
        </a:xfrm>
        <a:noFill/>
        <a:ln w="9525" cap="flat" cmpd="sng" algn="ctr">
          <a:solidFill>
            <a:srgbClr val="F79646">
              <a:shade val="95000"/>
              <a:satMod val="105000"/>
            </a:srgbClr>
          </a:solidFill>
          <a:prstDash val="solid"/>
        </a:ln>
        <a:effectLst/>
      </dgm:spPr>
      <dgm:t>
        <a:bodyPr/>
        <a:lstStyle/>
        <a:p>
          <a:endParaRPr lang="es-CL" sz="1600"/>
        </a:p>
      </dgm:t>
    </dgm:pt>
    <dgm:pt modelId="{E606D7EF-1066-44B4-B5F8-A672F8189937}" type="sibTrans" cxnId="{9BD2A8C7-D8DB-4492-ADA7-43E15BF2ED22}">
      <dgm:prSet/>
      <dgm:spPr/>
      <dgm:t>
        <a:bodyPr/>
        <a:lstStyle/>
        <a:p>
          <a:endParaRPr lang="es-CL" sz="1600"/>
        </a:p>
      </dgm:t>
    </dgm:pt>
    <dgm:pt modelId="{02437E64-9846-4BAC-AF54-B487366FB1FB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xfrm>
          <a:off x="2082137" y="1781400"/>
          <a:ext cx="1337215" cy="1223785"/>
        </a:xfrm>
        <a:solidFill>
          <a:sysClr val="window" lastClr="FFFFFF"/>
        </a:solidFill>
        <a:ln w="25400" cap="flat" cmpd="sng" algn="ctr">
          <a:solidFill>
            <a:srgbClr val="C00000"/>
          </a:solidFill>
          <a:prstDash val="solid"/>
        </a:ln>
        <a:effectLst/>
      </dgm:spPr>
      <dgm:t>
        <a:bodyPr/>
        <a:lstStyle/>
        <a:p>
          <a:pPr algn="l"/>
          <a:r>
            <a:rPr lang="es-CL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3. compra sanitaria GRD</a:t>
          </a:r>
          <a:endParaRPr lang="es-CL" sz="12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94B8A2E0-DB57-4484-98E0-89781B56ECBD}" type="parTrans" cxnId="{00EBA848-AC89-4A7B-87D9-AECEA5370D6B}">
      <dgm:prSet/>
      <dgm:spPr>
        <a:xfrm>
          <a:off x="2036417" y="1578323"/>
          <a:ext cx="91440" cy="814969"/>
        </a:xfrm>
        <a:noFill/>
        <a:ln w="25400" cap="flat" cmpd="sng" algn="ctr">
          <a:solidFill>
            <a:sysClr val="window" lastClr="FFFFFF">
              <a:lumMod val="65000"/>
            </a:sysClr>
          </a:solidFill>
          <a:prstDash val="solid"/>
        </a:ln>
        <a:effectLst/>
      </dgm:spPr>
      <dgm:t>
        <a:bodyPr/>
        <a:lstStyle/>
        <a:p>
          <a:endParaRPr lang="es-CL" sz="1600" b="1"/>
        </a:p>
      </dgm:t>
    </dgm:pt>
    <dgm:pt modelId="{BE4AF43F-D72C-46F5-B183-FBC2D287AEA8}" type="sibTrans" cxnId="{00EBA848-AC89-4A7B-87D9-AECEA5370D6B}">
      <dgm:prSet/>
      <dgm:spPr/>
      <dgm:t>
        <a:bodyPr/>
        <a:lstStyle/>
        <a:p>
          <a:endParaRPr lang="es-CL" sz="1600"/>
        </a:p>
      </dgm:t>
    </dgm:pt>
    <dgm:pt modelId="{824F3C13-1135-4DD9-8284-2D276EC9BD4C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xfrm>
          <a:off x="3678758" y="2972648"/>
          <a:ext cx="1512199" cy="1328838"/>
        </a:xfrm>
        <a:solidFill>
          <a:sysClr val="window" lastClr="FFFFFF"/>
        </a:solidFill>
        <a:ln w="25400" cap="flat" cmpd="sng" algn="ctr">
          <a:solidFill>
            <a:srgbClr val="9780B2"/>
          </a:solidFill>
          <a:prstDash val="solid"/>
        </a:ln>
        <a:effectLst/>
      </dgm:spPr>
      <dgm:t>
        <a:bodyPr/>
        <a:lstStyle/>
        <a:p>
          <a:pPr algn="l"/>
          <a:r>
            <a:rPr lang="es-CL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6. Monitoreo de la gestión financiera de los Servicios de Salud  </a:t>
          </a:r>
          <a:endParaRPr lang="es-CL" sz="1200" b="1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  <dgm:extLst/>
    </dgm:pt>
    <dgm:pt modelId="{5FFA2592-D5BE-4700-8281-E3BE4D03C7D6}" type="parTrans" cxnId="{C4D8071C-0A48-4275-8CAC-F598A51136E8}">
      <dgm:prSet>
        <dgm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dgm:style>
      </dgm:prSet>
      <dgm:spPr>
        <a:xfrm>
          <a:off x="3605632" y="1631494"/>
          <a:ext cx="91440" cy="2005573"/>
        </a:xfrm>
        <a:noFill/>
        <a:ln w="9525" cap="flat" cmpd="sng" algn="ctr">
          <a:solidFill>
            <a:srgbClr val="93B64E"/>
          </a:solidFill>
          <a:prstDash val="solid"/>
        </a:ln>
        <a:effectLst/>
      </dgm:spPr>
      <dgm:t>
        <a:bodyPr/>
        <a:lstStyle/>
        <a:p>
          <a:endParaRPr lang="es-CL" sz="1600"/>
        </a:p>
      </dgm:t>
    </dgm:pt>
    <dgm:pt modelId="{B8AD979F-7512-4996-BD5E-AA73441BC5B8}" type="sibTrans" cxnId="{C4D8071C-0A48-4275-8CAC-F598A51136E8}">
      <dgm:prSet/>
      <dgm:spPr/>
      <dgm:t>
        <a:bodyPr/>
        <a:lstStyle/>
        <a:p>
          <a:endParaRPr lang="es-CL" sz="1600"/>
        </a:p>
      </dgm:t>
    </dgm:pt>
    <dgm:pt modelId="{3C76D791-0340-4F2B-822E-F37486A4B546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xfrm>
          <a:off x="7290620" y="3453626"/>
          <a:ext cx="1742693" cy="1636890"/>
        </a:xfrm>
        <a:solidFill>
          <a:sysClr val="window" lastClr="FFFFFF"/>
        </a:solidFill>
        <a:ln w="25400" cap="flat" cmpd="sng" algn="ctr">
          <a:solidFill>
            <a:srgbClr val="F79646"/>
          </a:solidFill>
          <a:prstDash val="solid"/>
        </a:ln>
        <a:effectLst/>
      </dgm:spPr>
      <dgm:t>
        <a:bodyPr/>
        <a:lstStyle/>
        <a:p>
          <a:pPr algn="l"/>
          <a:r>
            <a:rPr lang="es-CL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11. Optimizar Procesos Internos</a:t>
          </a:r>
          <a:endParaRPr lang="es-CL" sz="1200" b="1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6E5322AF-3106-4F54-83DA-91EC52E39F1C}" type="parTrans" cxnId="{B330005E-B9A0-4BDC-A0DD-8F28C6E303EC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>
        <a:xfrm>
          <a:off x="7159638" y="1550058"/>
          <a:ext cx="130981" cy="2722013"/>
        </a:xfrm>
        <a:noFill/>
        <a:ln w="9525" cap="flat" cmpd="sng" algn="ctr">
          <a:solidFill>
            <a:srgbClr val="F79646">
              <a:shade val="95000"/>
              <a:satMod val="105000"/>
            </a:srgbClr>
          </a:solidFill>
          <a:prstDash val="solid"/>
        </a:ln>
        <a:effectLst/>
      </dgm:spPr>
      <dgm:t>
        <a:bodyPr/>
        <a:lstStyle/>
        <a:p>
          <a:endParaRPr lang="es-CL" sz="1600"/>
        </a:p>
      </dgm:t>
    </dgm:pt>
    <dgm:pt modelId="{8AC77B59-7FCB-4B18-A726-2F56FB58C312}" type="sibTrans" cxnId="{B330005E-B9A0-4BDC-A0DD-8F28C6E303EC}">
      <dgm:prSet/>
      <dgm:spPr/>
      <dgm:t>
        <a:bodyPr/>
        <a:lstStyle/>
        <a:p>
          <a:endParaRPr lang="es-CL" sz="1600"/>
        </a:p>
      </dgm:t>
    </dgm:pt>
    <dgm:pt modelId="{A73397F4-98C6-4C65-8963-2EEBC83DE50B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xfrm>
          <a:off x="344607" y="1772053"/>
          <a:ext cx="1307309" cy="1237619"/>
        </a:xfrm>
        <a:solidFill>
          <a:sysClr val="window" lastClr="FFFFFF"/>
        </a:solidFill>
        <a:ln w="25400" cap="flat" cmpd="sng" algn="ctr">
          <a:solidFill>
            <a:srgbClr val="8CAE48"/>
          </a:solidFill>
          <a:prstDash val="solid"/>
        </a:ln>
        <a:effectLst/>
      </dgm:spPr>
      <dgm:t>
        <a:bodyPr/>
        <a:lstStyle/>
        <a:p>
          <a:pPr algn="l"/>
          <a:r>
            <a:rPr lang="es-CL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1. catálogo de prestaciones codificación estándar internacional</a:t>
          </a:r>
          <a:endParaRPr lang="es-CL" sz="12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6BDC426-DF03-4F5A-9A39-D37178758EE8}" type="sibTrans" cxnId="{8A626E94-988E-44ED-AC9E-3BB550832896}">
      <dgm:prSet/>
      <dgm:spPr/>
      <dgm:t>
        <a:bodyPr/>
        <a:lstStyle/>
        <a:p>
          <a:endParaRPr lang="es-CL" sz="1600"/>
        </a:p>
      </dgm:t>
    </dgm:pt>
    <dgm:pt modelId="{B0D817B9-2D7C-4683-8A4F-630D626C1127}" type="parTrans" cxnId="{8A626E94-988E-44ED-AC9E-3BB550832896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>
        <a:xfrm>
          <a:off x="215130" y="1552397"/>
          <a:ext cx="91440" cy="838465"/>
        </a:xfrm>
        <a:noFill/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</a:ln>
        <a:effectLst/>
      </dgm:spPr>
      <dgm:t>
        <a:bodyPr/>
        <a:lstStyle/>
        <a:p>
          <a:endParaRPr lang="es-CL" sz="1600"/>
        </a:p>
      </dgm:t>
    </dgm:pt>
    <dgm:pt modelId="{001EC6A3-E089-46ED-8B54-450B32BE8A41}">
      <dgm:prSet custT="1"/>
      <dgm:spPr>
        <a:xfrm>
          <a:off x="380846" y="3211082"/>
          <a:ext cx="1269179" cy="104177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8CAE48"/>
          </a:solidFill>
          <a:prstDash val="solid"/>
        </a:ln>
        <a:effectLst/>
      </dgm:spPr>
      <dgm:t>
        <a:bodyPr/>
        <a:lstStyle/>
        <a:p>
          <a:pPr algn="l"/>
          <a:r>
            <a:rPr lang="es-CL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2. Actualización permanente del Catálogo de Prestaciones</a:t>
          </a:r>
          <a:endParaRPr lang="es-ES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D10F1B58-2342-4051-AD9D-954AB0D55D61}" type="parTrans" cxnId="{C5307744-1D79-4198-9BB5-3F40D4D500D8}">
      <dgm:prSet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>
        <a:xfrm>
          <a:off x="260850" y="1552397"/>
          <a:ext cx="119995" cy="2179573"/>
        </a:xfrm>
        <a:noFill/>
        <a:ln w="9525" cap="flat" cmpd="sng" algn="ctr">
          <a:solidFill>
            <a:srgbClr val="4BACC6">
              <a:shade val="95000"/>
              <a:satMod val="105000"/>
            </a:srgbClr>
          </a:solidFill>
          <a:prstDash val="solid"/>
        </a:ln>
        <a:effectLst/>
      </dgm:spPr>
      <dgm:t>
        <a:bodyPr/>
        <a:lstStyle/>
        <a:p>
          <a:endParaRPr lang="es-ES" sz="1600"/>
        </a:p>
      </dgm:t>
    </dgm:pt>
    <dgm:pt modelId="{B47C5BD5-588B-4CFB-9CFF-B80FB2BD4B10}" type="sibTrans" cxnId="{C5307744-1D79-4198-9BB5-3F40D4D500D8}">
      <dgm:prSet/>
      <dgm:spPr/>
      <dgm:t>
        <a:bodyPr/>
        <a:lstStyle/>
        <a:p>
          <a:endParaRPr lang="es-ES" sz="1600"/>
        </a:p>
      </dgm:t>
    </dgm:pt>
    <dgm:pt modelId="{CB7A7933-651A-4377-B605-02698425D2C1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xfrm>
          <a:off x="2084274" y="3102354"/>
          <a:ext cx="1278116" cy="795872"/>
        </a:xfrm>
        <a:solidFill>
          <a:sysClr val="window" lastClr="FFFFFF"/>
        </a:solidFill>
        <a:ln w="25400" cap="flat" cmpd="sng" algn="ctr">
          <a:solidFill>
            <a:srgbClr val="C00000"/>
          </a:solidFill>
          <a:prstDash val="solid"/>
        </a:ln>
        <a:effectLst/>
      </dgm:spPr>
      <dgm:t>
        <a:bodyPr/>
        <a:lstStyle/>
        <a:p>
          <a:pPr algn="l"/>
          <a:r>
            <a:rPr lang="es-CL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4. Lista de Espera AUGE-GES </a:t>
          </a:r>
          <a:endParaRPr lang="es-CL" sz="12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FACE66E9-D622-404D-88C2-5011A02A2FEC}" type="parTrans" cxnId="{7EA9179B-8755-4F96-B3C3-13AEC9460F8B}">
      <dgm:prSet/>
      <dgm:spPr>
        <a:xfrm>
          <a:off x="2036814" y="1578323"/>
          <a:ext cx="91440" cy="1921966"/>
        </a:xfrm>
        <a:noFill/>
        <a:ln w="25400" cap="flat" cmpd="sng" algn="ctr">
          <a:solidFill>
            <a:srgbClr val="8CAE48"/>
          </a:solidFill>
          <a:prstDash val="solid"/>
        </a:ln>
        <a:effectLst/>
      </dgm:spPr>
      <dgm:t>
        <a:bodyPr/>
        <a:lstStyle/>
        <a:p>
          <a:endParaRPr lang="es-ES" sz="1600"/>
        </a:p>
      </dgm:t>
    </dgm:pt>
    <dgm:pt modelId="{B20BC278-0868-4C69-8394-0411CBE6F761}" type="sibTrans" cxnId="{7EA9179B-8755-4F96-B3C3-13AEC9460F8B}">
      <dgm:prSet/>
      <dgm:spPr/>
      <dgm:t>
        <a:bodyPr/>
        <a:lstStyle/>
        <a:p>
          <a:endParaRPr lang="es-ES" sz="1600"/>
        </a:p>
      </dgm:t>
    </dgm:pt>
    <dgm:pt modelId="{A77524CD-E23D-4426-AB4B-9F3324D5E041}">
      <dgm:prSet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solidFill>
          <a:schemeClr val="bg1"/>
        </a:solidFill>
        <a:ln>
          <a:solidFill>
            <a:srgbClr val="FF9900"/>
          </a:solidFill>
        </a:ln>
      </dgm:spPr>
      <dgm:t>
        <a:bodyPr/>
        <a:lstStyle/>
        <a:p>
          <a:pPr algn="l"/>
          <a:r>
            <a:rPr lang="es-CL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12. Mejorar la Comunicación Interna</a:t>
          </a:r>
          <a:endParaRPr lang="es-CL" sz="1200" b="1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D3535304-E344-4546-9C37-DD02204BCC3D}" type="parTrans" cxnId="{9E82DAF6-AD47-4043-80D6-8A4FD9B20FF3}">
      <dgm:prSet/>
      <dgm:spPr/>
      <dgm:t>
        <a:bodyPr/>
        <a:lstStyle/>
        <a:p>
          <a:endParaRPr lang="es-CL" sz="1600"/>
        </a:p>
      </dgm:t>
    </dgm:pt>
    <dgm:pt modelId="{0820D840-D8A6-44D7-B873-4AD80A652704}" type="sibTrans" cxnId="{9E82DAF6-AD47-4043-80D6-8A4FD9B20FF3}">
      <dgm:prSet/>
      <dgm:spPr/>
      <dgm:t>
        <a:bodyPr/>
        <a:lstStyle/>
        <a:p>
          <a:endParaRPr lang="es-CL" sz="1600"/>
        </a:p>
      </dgm:t>
    </dgm:pt>
    <dgm:pt modelId="{DC2390A5-AD2A-49A6-A5C2-6779D4C967E7}" type="pres">
      <dgm:prSet presAssocID="{12917AF8-A0E9-4A6B-9D8E-A474619703F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2C3D105D-B5ED-4CDF-8FC3-098361DFDD20}" type="pres">
      <dgm:prSet presAssocID="{DCEC8921-F4FC-45DC-A2B4-7CCC1B1443FD}" presName="compNode" presStyleCnt="0"/>
      <dgm:spPr/>
    </dgm:pt>
    <dgm:pt modelId="{D47A552E-62B9-4E53-BE4D-78E46B7071E3}" type="pres">
      <dgm:prSet presAssocID="{DCEC8921-F4FC-45DC-A2B4-7CCC1B1443FD}" presName="aNode" presStyleLbl="bgShp" presStyleIdx="0" presStyleCnt="5"/>
      <dgm:spPr/>
      <dgm:t>
        <a:bodyPr/>
        <a:lstStyle/>
        <a:p>
          <a:endParaRPr lang="es-CL"/>
        </a:p>
      </dgm:t>
    </dgm:pt>
    <dgm:pt modelId="{498458FD-984B-4E96-BA0B-FB04B53B7654}" type="pres">
      <dgm:prSet presAssocID="{DCEC8921-F4FC-45DC-A2B4-7CCC1B1443FD}" presName="textNode" presStyleLbl="bgShp" presStyleIdx="0" presStyleCnt="5"/>
      <dgm:spPr/>
      <dgm:t>
        <a:bodyPr/>
        <a:lstStyle/>
        <a:p>
          <a:endParaRPr lang="es-CL"/>
        </a:p>
      </dgm:t>
    </dgm:pt>
    <dgm:pt modelId="{4D4AB3FA-CB67-4255-A46D-78680D3A8E37}" type="pres">
      <dgm:prSet presAssocID="{DCEC8921-F4FC-45DC-A2B4-7CCC1B1443FD}" presName="compChildNode" presStyleCnt="0"/>
      <dgm:spPr/>
    </dgm:pt>
    <dgm:pt modelId="{8DF1C777-0031-489D-9999-37114DD5D659}" type="pres">
      <dgm:prSet presAssocID="{DCEC8921-F4FC-45DC-A2B4-7CCC1B1443FD}" presName="theInnerList" presStyleCnt="0"/>
      <dgm:spPr/>
    </dgm:pt>
    <dgm:pt modelId="{CED8683B-5D02-4D18-9707-5BDB9005144A}" type="pres">
      <dgm:prSet presAssocID="{A73397F4-98C6-4C65-8963-2EEBC83DE50B}" presName="childNode" presStyleLbl="node1" presStyleIdx="0" presStyleCnt="12" custScaleX="115241" custLinFactNeighborX="-583" custLinFactNeighborY="-5063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9271ED2-FEDB-4598-BE71-9CD296D49464}" type="pres">
      <dgm:prSet presAssocID="{A73397F4-98C6-4C65-8963-2EEBC83DE50B}" presName="aSpace2" presStyleCnt="0"/>
      <dgm:spPr/>
    </dgm:pt>
    <dgm:pt modelId="{069C878A-A829-4AE3-A5F3-0C1F96F2F307}" type="pres">
      <dgm:prSet presAssocID="{001EC6A3-E089-46ED-8B54-450B32BE8A41}" presName="childNode" presStyleLbl="node1" presStyleIdx="1" presStyleCnt="12" custScaleX="114014" custLinFactNeighborX="-1139" custLinFactNeighborY="-2854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7FF47C3-8195-4310-9B78-4AC14E224723}" type="pres">
      <dgm:prSet presAssocID="{DCEC8921-F4FC-45DC-A2B4-7CCC1B1443FD}" presName="aSpace" presStyleCnt="0"/>
      <dgm:spPr/>
    </dgm:pt>
    <dgm:pt modelId="{33A3C0D8-53B3-43DA-B40F-34976BFA039F}" type="pres">
      <dgm:prSet presAssocID="{B25FF43F-75C2-4421-BC8B-65AD3E1AA4C9}" presName="compNode" presStyleCnt="0"/>
      <dgm:spPr/>
    </dgm:pt>
    <dgm:pt modelId="{B8F5EA01-2D8E-4DD5-942A-56C4F06AA1E5}" type="pres">
      <dgm:prSet presAssocID="{B25FF43F-75C2-4421-BC8B-65AD3E1AA4C9}" presName="aNode" presStyleLbl="bgShp" presStyleIdx="1" presStyleCnt="5"/>
      <dgm:spPr/>
      <dgm:t>
        <a:bodyPr/>
        <a:lstStyle/>
        <a:p>
          <a:endParaRPr lang="es-CL"/>
        </a:p>
      </dgm:t>
    </dgm:pt>
    <dgm:pt modelId="{618E0879-E920-4CC3-B502-4E85BB9F62AC}" type="pres">
      <dgm:prSet presAssocID="{B25FF43F-75C2-4421-BC8B-65AD3E1AA4C9}" presName="textNode" presStyleLbl="bgShp" presStyleIdx="1" presStyleCnt="5"/>
      <dgm:spPr/>
      <dgm:t>
        <a:bodyPr/>
        <a:lstStyle/>
        <a:p>
          <a:endParaRPr lang="es-CL"/>
        </a:p>
      </dgm:t>
    </dgm:pt>
    <dgm:pt modelId="{506BA54A-297C-4511-8FFF-D298B36E09FA}" type="pres">
      <dgm:prSet presAssocID="{B25FF43F-75C2-4421-BC8B-65AD3E1AA4C9}" presName="compChildNode" presStyleCnt="0"/>
      <dgm:spPr/>
    </dgm:pt>
    <dgm:pt modelId="{94E9C035-51DC-48FA-9C55-035F95B5DEE6}" type="pres">
      <dgm:prSet presAssocID="{B25FF43F-75C2-4421-BC8B-65AD3E1AA4C9}" presName="theInnerList" presStyleCnt="0"/>
      <dgm:spPr/>
    </dgm:pt>
    <dgm:pt modelId="{9B58F5D2-6A37-4AC1-A3AF-FDF1D5F682CB}" type="pres">
      <dgm:prSet presAssocID="{02437E64-9846-4BAC-AF54-B487366FB1FB}" presName="childNode" presStyleLbl="node1" presStyleIdx="2" presStyleCnt="12" custScaleX="110841" custLinFactNeighborX="1755" custLinFactNeighborY="-5046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8FA1943-136E-4CF6-ABB7-926B91EC7ECB}" type="pres">
      <dgm:prSet presAssocID="{02437E64-9846-4BAC-AF54-B487366FB1FB}" presName="aSpace2" presStyleCnt="0"/>
      <dgm:spPr/>
    </dgm:pt>
    <dgm:pt modelId="{7FE7459D-E7D6-4A73-A5DE-2B1E47E593EA}" type="pres">
      <dgm:prSet presAssocID="{CB7A7933-651A-4377-B605-02698425D2C1}" presName="childNode" presStyleLbl="node1" presStyleIdx="3" presStyleCnt="12" custScaleX="11084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68AFBB0-7F64-4CC4-A2E9-9FC131B03C72}" type="pres">
      <dgm:prSet presAssocID="{B25FF43F-75C2-4421-BC8B-65AD3E1AA4C9}" presName="aSpace" presStyleCnt="0"/>
      <dgm:spPr/>
    </dgm:pt>
    <dgm:pt modelId="{C959746B-FA59-442A-9B4D-B8B3897A7CE4}" type="pres">
      <dgm:prSet presAssocID="{1F258D38-27B8-4064-9272-8A848B9EBDDC}" presName="compNode" presStyleCnt="0"/>
      <dgm:spPr/>
    </dgm:pt>
    <dgm:pt modelId="{C7BC2177-A905-4D9C-A335-07CE722945B7}" type="pres">
      <dgm:prSet presAssocID="{1F258D38-27B8-4064-9272-8A848B9EBDDC}" presName="aNode" presStyleLbl="bgShp" presStyleIdx="2" presStyleCnt="5"/>
      <dgm:spPr/>
      <dgm:t>
        <a:bodyPr/>
        <a:lstStyle/>
        <a:p>
          <a:endParaRPr lang="es-CL"/>
        </a:p>
      </dgm:t>
    </dgm:pt>
    <dgm:pt modelId="{85188919-546F-4F40-AEF4-B606413933A6}" type="pres">
      <dgm:prSet presAssocID="{1F258D38-27B8-4064-9272-8A848B9EBDDC}" presName="textNode" presStyleLbl="bgShp" presStyleIdx="2" presStyleCnt="5"/>
      <dgm:spPr/>
      <dgm:t>
        <a:bodyPr/>
        <a:lstStyle/>
        <a:p>
          <a:endParaRPr lang="es-CL"/>
        </a:p>
      </dgm:t>
    </dgm:pt>
    <dgm:pt modelId="{5217BA8B-2500-43BC-834B-0667E89ED67C}" type="pres">
      <dgm:prSet presAssocID="{1F258D38-27B8-4064-9272-8A848B9EBDDC}" presName="compChildNode" presStyleCnt="0"/>
      <dgm:spPr/>
    </dgm:pt>
    <dgm:pt modelId="{4789BCF0-D871-40F9-86DE-8718E175B39A}" type="pres">
      <dgm:prSet presAssocID="{1F258D38-27B8-4064-9272-8A848B9EBDDC}" presName="theInnerList" presStyleCnt="0"/>
      <dgm:spPr/>
    </dgm:pt>
    <dgm:pt modelId="{4ACB93B1-230B-4831-9891-76851EF60C38}" type="pres">
      <dgm:prSet presAssocID="{C33028A3-7EB9-44F1-A0A7-5FA8DB11D2C1}" presName="childNode" presStyleLbl="node1" presStyleIdx="4" presStyleCnt="12" custScaleX="113459" custLinFactNeighborX="1170" custLinFactNeighborY="-1456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3B66450-8682-448A-8DA4-F3EF60498BF7}" type="pres">
      <dgm:prSet presAssocID="{C33028A3-7EB9-44F1-A0A7-5FA8DB11D2C1}" presName="aSpace2" presStyleCnt="0"/>
      <dgm:spPr/>
    </dgm:pt>
    <dgm:pt modelId="{88BF7131-3713-493F-9D69-A358F9CADEA4}" type="pres">
      <dgm:prSet presAssocID="{824F3C13-1135-4DD9-8284-2D276EC9BD4C}" presName="childNode" presStyleLbl="node1" presStyleIdx="5" presStyleCnt="12" custScaleX="11112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8E8699E-F0CC-4D7E-817E-ACED229F5799}" type="pres">
      <dgm:prSet presAssocID="{1F258D38-27B8-4064-9272-8A848B9EBDDC}" presName="aSpace" presStyleCnt="0"/>
      <dgm:spPr/>
    </dgm:pt>
    <dgm:pt modelId="{66365A88-297C-417D-B178-0BA3782FBC87}" type="pres">
      <dgm:prSet presAssocID="{C5B7CD14-5F3C-474F-9C8B-58A27201C910}" presName="compNode" presStyleCnt="0"/>
      <dgm:spPr/>
    </dgm:pt>
    <dgm:pt modelId="{43314095-6F2E-4945-B8F4-695282733F05}" type="pres">
      <dgm:prSet presAssocID="{C5B7CD14-5F3C-474F-9C8B-58A27201C910}" presName="aNode" presStyleLbl="bgShp" presStyleIdx="3" presStyleCnt="5"/>
      <dgm:spPr/>
      <dgm:t>
        <a:bodyPr/>
        <a:lstStyle/>
        <a:p>
          <a:endParaRPr lang="es-CL"/>
        </a:p>
      </dgm:t>
    </dgm:pt>
    <dgm:pt modelId="{53987D68-526B-4A9E-8363-C4A4F02ACF72}" type="pres">
      <dgm:prSet presAssocID="{C5B7CD14-5F3C-474F-9C8B-58A27201C910}" presName="textNode" presStyleLbl="bgShp" presStyleIdx="3" presStyleCnt="5"/>
      <dgm:spPr/>
      <dgm:t>
        <a:bodyPr/>
        <a:lstStyle/>
        <a:p>
          <a:endParaRPr lang="es-CL"/>
        </a:p>
      </dgm:t>
    </dgm:pt>
    <dgm:pt modelId="{DCF258FC-620F-4EF7-85FE-382C11D62963}" type="pres">
      <dgm:prSet presAssocID="{C5B7CD14-5F3C-474F-9C8B-58A27201C910}" presName="compChildNode" presStyleCnt="0"/>
      <dgm:spPr/>
    </dgm:pt>
    <dgm:pt modelId="{188EC164-0E1A-4BDF-810C-A0F1D6FEE9FA}" type="pres">
      <dgm:prSet presAssocID="{C5B7CD14-5F3C-474F-9C8B-58A27201C910}" presName="theInnerList" presStyleCnt="0"/>
      <dgm:spPr/>
    </dgm:pt>
    <dgm:pt modelId="{4CA1B065-EDB4-4EE1-8B93-543E166DBF5E}" type="pres">
      <dgm:prSet presAssocID="{9D8556E7-3D4F-4B7F-B629-0EDF41B8DCE1}" presName="childNode" presStyleLbl="node1" presStyleIdx="6" presStyleCnt="12" custScaleX="119030" custLinFactNeighborY="-3265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009ED83-98DB-49D7-82B2-A9D311383720}" type="pres">
      <dgm:prSet presAssocID="{9D8556E7-3D4F-4B7F-B629-0EDF41B8DCE1}" presName="aSpace2" presStyleCnt="0"/>
      <dgm:spPr/>
    </dgm:pt>
    <dgm:pt modelId="{DE8C4E15-0887-4228-8B89-495670815F43}" type="pres">
      <dgm:prSet presAssocID="{40AC4869-7B82-4767-8FD2-B32BD5DAD469}" presName="childNode" presStyleLbl="node1" presStyleIdx="7" presStyleCnt="12" custScaleX="119030" custScaleY="12236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F0C44AF-D479-4932-85CC-634833275327}" type="pres">
      <dgm:prSet presAssocID="{C5B7CD14-5F3C-474F-9C8B-58A27201C910}" presName="aSpace" presStyleCnt="0"/>
      <dgm:spPr/>
    </dgm:pt>
    <dgm:pt modelId="{57B73583-15AA-4378-9683-E02D0219A0EE}" type="pres">
      <dgm:prSet presAssocID="{8BE49D62-6AB9-4D1C-B384-A179890C7889}" presName="compNode" presStyleCnt="0"/>
      <dgm:spPr/>
    </dgm:pt>
    <dgm:pt modelId="{3E72DDEF-8EB4-4C40-B9BE-7E7DD58F1213}" type="pres">
      <dgm:prSet presAssocID="{8BE49D62-6AB9-4D1C-B384-A179890C7889}" presName="aNode" presStyleLbl="bgShp" presStyleIdx="4" presStyleCnt="5" custLinFactNeighborX="753"/>
      <dgm:spPr/>
      <dgm:t>
        <a:bodyPr/>
        <a:lstStyle/>
        <a:p>
          <a:endParaRPr lang="es-CL"/>
        </a:p>
      </dgm:t>
    </dgm:pt>
    <dgm:pt modelId="{C5BCEB5D-CB25-4CFF-9EF5-E9810AD76EB7}" type="pres">
      <dgm:prSet presAssocID="{8BE49D62-6AB9-4D1C-B384-A179890C7889}" presName="textNode" presStyleLbl="bgShp" presStyleIdx="4" presStyleCnt="5"/>
      <dgm:spPr/>
      <dgm:t>
        <a:bodyPr/>
        <a:lstStyle/>
        <a:p>
          <a:endParaRPr lang="es-CL"/>
        </a:p>
      </dgm:t>
    </dgm:pt>
    <dgm:pt modelId="{E780724F-EBB0-4F29-BF00-9F0745049F12}" type="pres">
      <dgm:prSet presAssocID="{8BE49D62-6AB9-4D1C-B384-A179890C7889}" presName="compChildNode" presStyleCnt="0"/>
      <dgm:spPr/>
    </dgm:pt>
    <dgm:pt modelId="{22515E41-82BE-40FC-B64F-B48F84C2151E}" type="pres">
      <dgm:prSet presAssocID="{8BE49D62-6AB9-4D1C-B384-A179890C7889}" presName="theInnerList" presStyleCnt="0"/>
      <dgm:spPr/>
    </dgm:pt>
    <dgm:pt modelId="{6D3D814D-0D19-4080-AFFB-85A45FC37D75}" type="pres">
      <dgm:prSet presAssocID="{28B5CFA8-6F7B-4363-9AA1-06F013712CB9}" presName="childNode" presStyleLbl="node1" presStyleIdx="8" presStyleCnt="12" custScaleX="115243" custScaleY="2000000" custLinFactY="-10430" custLinFactNeighborY="-1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F401FEC-F2B1-428A-AC39-1ED76137EFF5}" type="pres">
      <dgm:prSet presAssocID="{28B5CFA8-6F7B-4363-9AA1-06F013712CB9}" presName="aSpace2" presStyleCnt="0"/>
      <dgm:spPr/>
    </dgm:pt>
    <dgm:pt modelId="{95A96D7F-768A-430B-9546-741DBCD72C3D}" type="pres">
      <dgm:prSet presAssocID="{3F82524A-B25E-47B0-A3D2-82C091959AF4}" presName="childNode" presStyleLbl="node1" presStyleIdx="9" presStyleCnt="12" custScaleX="115243" custScaleY="2000000" custLinFactNeighborY="-4417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9A27EF2-9855-4AE3-9FFA-2B63E275B52F}" type="pres">
      <dgm:prSet presAssocID="{3F82524A-B25E-47B0-A3D2-82C091959AF4}" presName="aSpace2" presStyleCnt="0"/>
      <dgm:spPr/>
    </dgm:pt>
    <dgm:pt modelId="{E15B456D-2D1B-4BE7-A763-A4FD65EBB384}" type="pres">
      <dgm:prSet presAssocID="{3C76D791-0340-4F2B-822E-F37486A4B546}" presName="childNode" presStyleLbl="node1" presStyleIdx="10" presStyleCnt="12" custScaleX="115243" custScaleY="20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3814571-2677-44CC-B1FD-8C188F7F47A8}" type="pres">
      <dgm:prSet presAssocID="{3C76D791-0340-4F2B-822E-F37486A4B546}" presName="aSpace2" presStyleCnt="0"/>
      <dgm:spPr/>
    </dgm:pt>
    <dgm:pt modelId="{4F4E3EFA-8E15-448C-9659-94BEBF70CFC3}" type="pres">
      <dgm:prSet presAssocID="{A77524CD-E23D-4426-AB4B-9F3324D5E041}" presName="childNode" presStyleLbl="node1" presStyleIdx="11" presStyleCnt="12" custScaleX="115243" custScaleY="2000000" custLinFactNeighborY="8834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B330005E-B9A0-4BDC-A0DD-8F28C6E303EC}" srcId="{8BE49D62-6AB9-4D1C-B384-A179890C7889}" destId="{3C76D791-0340-4F2B-822E-F37486A4B546}" srcOrd="2" destOrd="0" parTransId="{6E5322AF-3106-4F54-83DA-91EC52E39F1C}" sibTransId="{8AC77B59-7FCB-4B18-A726-2F56FB58C312}"/>
    <dgm:cxn modelId="{202A728D-DF63-4E25-8F22-B2CE53224E7D}" type="presOf" srcId="{1F258D38-27B8-4064-9272-8A848B9EBDDC}" destId="{85188919-546F-4F40-AEF4-B606413933A6}" srcOrd="1" destOrd="0" presId="urn:microsoft.com/office/officeart/2005/8/layout/lProcess2"/>
    <dgm:cxn modelId="{6A0CED84-2920-48CC-8CF5-11BC46F23737}" srcId="{12917AF8-A0E9-4A6B-9D8E-A474619703F0}" destId="{8BE49D62-6AB9-4D1C-B384-A179890C7889}" srcOrd="4" destOrd="0" parTransId="{891F7776-1BE7-4372-B346-76E43D999923}" sibTransId="{179FAECE-8AC4-4046-9671-373184C10DA3}"/>
    <dgm:cxn modelId="{07D11FC3-8382-494D-A5FD-59D543D4FA8C}" type="presOf" srcId="{B25FF43F-75C2-4421-BC8B-65AD3E1AA4C9}" destId="{B8F5EA01-2D8E-4DD5-942A-56C4F06AA1E5}" srcOrd="0" destOrd="0" presId="urn:microsoft.com/office/officeart/2005/8/layout/lProcess2"/>
    <dgm:cxn modelId="{8F1054FF-DD26-4054-ADE1-72BB50D78D6E}" type="presOf" srcId="{CB7A7933-651A-4377-B605-02698425D2C1}" destId="{7FE7459D-E7D6-4A73-A5DE-2B1E47E593EA}" srcOrd="0" destOrd="0" presId="urn:microsoft.com/office/officeart/2005/8/layout/lProcess2"/>
    <dgm:cxn modelId="{EABE3D14-7BB5-48BF-A7BE-930C1CCA5346}" type="presOf" srcId="{3C76D791-0340-4F2B-822E-F37486A4B546}" destId="{E15B456D-2D1B-4BE7-A763-A4FD65EBB384}" srcOrd="0" destOrd="0" presId="urn:microsoft.com/office/officeart/2005/8/layout/lProcess2"/>
    <dgm:cxn modelId="{CD5B8BF8-9932-408E-BD29-17CAD9CA0BBA}" srcId="{C5B7CD14-5F3C-474F-9C8B-58A27201C910}" destId="{9D8556E7-3D4F-4B7F-B629-0EDF41B8DCE1}" srcOrd="0" destOrd="0" parTransId="{8C89C55E-5586-4F7D-9B94-51B4BB5DDC73}" sibTransId="{A898E85D-BB7B-45A4-BA70-12F2031B4757}"/>
    <dgm:cxn modelId="{716CF2C6-6F9D-4862-B2CA-A5EF991AF824}" type="presOf" srcId="{8BE49D62-6AB9-4D1C-B384-A179890C7889}" destId="{3E72DDEF-8EB4-4C40-B9BE-7E7DD58F1213}" srcOrd="0" destOrd="0" presId="urn:microsoft.com/office/officeart/2005/8/layout/lProcess2"/>
    <dgm:cxn modelId="{2C982535-7BFE-46A4-AD15-9A373EA45963}" srcId="{12917AF8-A0E9-4A6B-9D8E-A474619703F0}" destId="{1F258D38-27B8-4064-9272-8A848B9EBDDC}" srcOrd="2" destOrd="0" parTransId="{E1D3C71D-7BB7-49BD-86CD-CA8AB148A3F5}" sibTransId="{F4E7008C-2C80-4ACB-98AB-B0E840158229}"/>
    <dgm:cxn modelId="{98F04476-D664-4374-8160-3AF1221AD173}" type="presOf" srcId="{824F3C13-1135-4DD9-8284-2D276EC9BD4C}" destId="{88BF7131-3713-493F-9D69-A358F9CADEA4}" srcOrd="0" destOrd="0" presId="urn:microsoft.com/office/officeart/2005/8/layout/lProcess2"/>
    <dgm:cxn modelId="{C5307744-1D79-4198-9BB5-3F40D4D500D8}" srcId="{DCEC8921-F4FC-45DC-A2B4-7CCC1B1443FD}" destId="{001EC6A3-E089-46ED-8B54-450B32BE8A41}" srcOrd="1" destOrd="0" parTransId="{D10F1B58-2342-4051-AD9D-954AB0D55D61}" sibTransId="{B47C5BD5-588B-4CFB-9CFF-B80FB2BD4B10}"/>
    <dgm:cxn modelId="{C4D8071C-0A48-4275-8CAC-F598A51136E8}" srcId="{1F258D38-27B8-4064-9272-8A848B9EBDDC}" destId="{824F3C13-1135-4DD9-8284-2D276EC9BD4C}" srcOrd="1" destOrd="0" parTransId="{5FFA2592-D5BE-4700-8281-E3BE4D03C7D6}" sibTransId="{B8AD979F-7512-4996-BD5E-AA73441BC5B8}"/>
    <dgm:cxn modelId="{DCC9B5E3-158F-4620-A3CA-2E5A97A96E20}" type="presOf" srcId="{12917AF8-A0E9-4A6B-9D8E-A474619703F0}" destId="{DC2390A5-AD2A-49A6-A5C2-6779D4C967E7}" srcOrd="0" destOrd="0" presId="urn:microsoft.com/office/officeart/2005/8/layout/lProcess2"/>
    <dgm:cxn modelId="{9BD2A8C7-D8DB-4492-ADA7-43E15BF2ED22}" srcId="{8BE49D62-6AB9-4D1C-B384-A179890C7889}" destId="{3F82524A-B25E-47B0-A3D2-82C091959AF4}" srcOrd="1" destOrd="0" parTransId="{4E243903-CCD6-471B-A877-8C1B4940F3F2}" sibTransId="{E606D7EF-1066-44B4-B5F8-A672F8189937}"/>
    <dgm:cxn modelId="{06D157E3-34AE-4711-9C7C-5E7198BCDF58}" type="presOf" srcId="{C33028A3-7EB9-44F1-A0A7-5FA8DB11D2C1}" destId="{4ACB93B1-230B-4831-9891-76851EF60C38}" srcOrd="0" destOrd="0" presId="urn:microsoft.com/office/officeart/2005/8/layout/lProcess2"/>
    <dgm:cxn modelId="{D3369C6A-CAB6-4F0D-8426-0CFE0D0AF2ED}" type="presOf" srcId="{C5B7CD14-5F3C-474F-9C8B-58A27201C910}" destId="{43314095-6F2E-4945-B8F4-695282733F05}" srcOrd="0" destOrd="0" presId="urn:microsoft.com/office/officeart/2005/8/layout/lProcess2"/>
    <dgm:cxn modelId="{BF836C85-8BCF-4446-9040-FEF4442AE238}" type="presOf" srcId="{02437E64-9846-4BAC-AF54-B487366FB1FB}" destId="{9B58F5D2-6A37-4AC1-A3AF-FDF1D5F682CB}" srcOrd="0" destOrd="0" presId="urn:microsoft.com/office/officeart/2005/8/layout/lProcess2"/>
    <dgm:cxn modelId="{FA245DAD-19CD-4F75-A0C2-F8F3A65FEDE0}" srcId="{12917AF8-A0E9-4A6B-9D8E-A474619703F0}" destId="{DCEC8921-F4FC-45DC-A2B4-7CCC1B1443FD}" srcOrd="0" destOrd="0" parTransId="{C9778808-EB63-4FA5-9653-380ACC567DCE}" sibTransId="{A0B7AC74-86C3-4B6D-834F-8F7B832574F5}"/>
    <dgm:cxn modelId="{1A192746-4C1C-4CBF-844F-D9F13EB87AAE}" type="presOf" srcId="{B25FF43F-75C2-4421-BC8B-65AD3E1AA4C9}" destId="{618E0879-E920-4CC3-B502-4E85BB9F62AC}" srcOrd="1" destOrd="0" presId="urn:microsoft.com/office/officeart/2005/8/layout/lProcess2"/>
    <dgm:cxn modelId="{9C657070-E16D-4ABB-94FC-936E1BC9ABE3}" srcId="{1F258D38-27B8-4064-9272-8A848B9EBDDC}" destId="{C33028A3-7EB9-44F1-A0A7-5FA8DB11D2C1}" srcOrd="0" destOrd="0" parTransId="{050E8CDC-491F-426E-9149-F7E341553979}" sibTransId="{03A3C2D1-C524-406D-BD09-18E1C352EBEB}"/>
    <dgm:cxn modelId="{8A626E94-988E-44ED-AC9E-3BB550832896}" srcId="{DCEC8921-F4FC-45DC-A2B4-7CCC1B1443FD}" destId="{A73397F4-98C6-4C65-8963-2EEBC83DE50B}" srcOrd="0" destOrd="0" parTransId="{B0D817B9-2D7C-4683-8A4F-630D626C1127}" sibTransId="{46BDC426-DF03-4F5A-9A39-D37178758EE8}"/>
    <dgm:cxn modelId="{87806AFF-C77F-49DD-874E-531E463E203C}" type="presOf" srcId="{DCEC8921-F4FC-45DC-A2B4-7CCC1B1443FD}" destId="{498458FD-984B-4E96-BA0B-FB04B53B7654}" srcOrd="1" destOrd="0" presId="urn:microsoft.com/office/officeart/2005/8/layout/lProcess2"/>
    <dgm:cxn modelId="{91660643-FCA9-418B-A1E5-FADBB165CFFC}" type="presOf" srcId="{1F258D38-27B8-4064-9272-8A848B9EBDDC}" destId="{C7BC2177-A905-4D9C-A335-07CE722945B7}" srcOrd="0" destOrd="0" presId="urn:microsoft.com/office/officeart/2005/8/layout/lProcess2"/>
    <dgm:cxn modelId="{5412DAB1-6CE2-4D1E-A1F5-615B46D1B77F}" type="presOf" srcId="{001EC6A3-E089-46ED-8B54-450B32BE8A41}" destId="{069C878A-A829-4AE3-A5F3-0C1F96F2F307}" srcOrd="0" destOrd="0" presId="urn:microsoft.com/office/officeart/2005/8/layout/lProcess2"/>
    <dgm:cxn modelId="{5C94F7DF-566C-4A53-8387-8EE47CBFC6AB}" srcId="{8BE49D62-6AB9-4D1C-B384-A179890C7889}" destId="{28B5CFA8-6F7B-4363-9AA1-06F013712CB9}" srcOrd="0" destOrd="0" parTransId="{0D14B2B4-309A-470E-8FA8-FAAC1021F2C4}" sibTransId="{7515A5E4-AB75-42DE-A530-47DA6C7C8F02}"/>
    <dgm:cxn modelId="{8022BFE8-E3B4-48DE-9278-B2FE5049193E}" type="presOf" srcId="{DCEC8921-F4FC-45DC-A2B4-7CCC1B1443FD}" destId="{D47A552E-62B9-4E53-BE4D-78E46B7071E3}" srcOrd="0" destOrd="0" presId="urn:microsoft.com/office/officeart/2005/8/layout/lProcess2"/>
    <dgm:cxn modelId="{98C49A0E-929F-446A-BACC-4F17D68B3E43}" type="presOf" srcId="{9D8556E7-3D4F-4B7F-B629-0EDF41B8DCE1}" destId="{4CA1B065-EDB4-4EE1-8B93-543E166DBF5E}" srcOrd="0" destOrd="0" presId="urn:microsoft.com/office/officeart/2005/8/layout/lProcess2"/>
    <dgm:cxn modelId="{9E82DAF6-AD47-4043-80D6-8A4FD9B20FF3}" srcId="{8BE49D62-6AB9-4D1C-B384-A179890C7889}" destId="{A77524CD-E23D-4426-AB4B-9F3324D5E041}" srcOrd="3" destOrd="0" parTransId="{D3535304-E344-4546-9C37-DD02204BCC3D}" sibTransId="{0820D840-D8A6-44D7-B873-4AD80A652704}"/>
    <dgm:cxn modelId="{3DD3BAB0-8FDF-40C3-8546-2F53DEB2DFE7}" type="presOf" srcId="{40AC4869-7B82-4767-8FD2-B32BD5DAD469}" destId="{DE8C4E15-0887-4228-8B89-495670815F43}" srcOrd="0" destOrd="0" presId="urn:microsoft.com/office/officeart/2005/8/layout/lProcess2"/>
    <dgm:cxn modelId="{6E4EB9F3-6CE0-474D-9B96-352D7E06D607}" srcId="{C5B7CD14-5F3C-474F-9C8B-58A27201C910}" destId="{40AC4869-7B82-4767-8FD2-B32BD5DAD469}" srcOrd="1" destOrd="0" parTransId="{5F9CBD37-D65A-4A0F-9067-D6740AB296F5}" sibTransId="{B0E244AD-1DB7-49A4-ABAB-16E40069606D}"/>
    <dgm:cxn modelId="{7EA9179B-8755-4F96-B3C3-13AEC9460F8B}" srcId="{B25FF43F-75C2-4421-BC8B-65AD3E1AA4C9}" destId="{CB7A7933-651A-4377-B605-02698425D2C1}" srcOrd="1" destOrd="0" parTransId="{FACE66E9-D622-404D-88C2-5011A02A2FEC}" sibTransId="{B20BC278-0868-4C69-8394-0411CBE6F761}"/>
    <dgm:cxn modelId="{1A86C78B-C7C7-49D7-8373-241A1B4A96F7}" srcId="{12917AF8-A0E9-4A6B-9D8E-A474619703F0}" destId="{C5B7CD14-5F3C-474F-9C8B-58A27201C910}" srcOrd="3" destOrd="0" parTransId="{D6224788-4841-4EAA-85E2-2CF7D4AE0E0C}" sibTransId="{074F9228-B8EC-465D-9768-09370F4D0708}"/>
    <dgm:cxn modelId="{D27B39DC-CB37-4C8D-967C-FB60ADD525F3}" type="presOf" srcId="{A77524CD-E23D-4426-AB4B-9F3324D5E041}" destId="{4F4E3EFA-8E15-448C-9659-94BEBF70CFC3}" srcOrd="0" destOrd="0" presId="urn:microsoft.com/office/officeart/2005/8/layout/lProcess2"/>
    <dgm:cxn modelId="{AE9212DA-B0F8-49BB-9D93-D8015B29C749}" type="presOf" srcId="{A73397F4-98C6-4C65-8963-2EEBC83DE50B}" destId="{CED8683B-5D02-4D18-9707-5BDB9005144A}" srcOrd="0" destOrd="0" presId="urn:microsoft.com/office/officeart/2005/8/layout/lProcess2"/>
    <dgm:cxn modelId="{436E6EB6-9322-4026-B504-9799573D8AC7}" type="presOf" srcId="{28B5CFA8-6F7B-4363-9AA1-06F013712CB9}" destId="{6D3D814D-0D19-4080-AFFB-85A45FC37D75}" srcOrd="0" destOrd="0" presId="urn:microsoft.com/office/officeart/2005/8/layout/lProcess2"/>
    <dgm:cxn modelId="{E45B8DC3-137F-4F08-8AC5-07BFF4250E31}" srcId="{12917AF8-A0E9-4A6B-9D8E-A474619703F0}" destId="{B25FF43F-75C2-4421-BC8B-65AD3E1AA4C9}" srcOrd="1" destOrd="0" parTransId="{1018588A-8C03-4B55-8D3D-06B7115284A2}" sibTransId="{299DC8D4-604C-48A2-BB9D-A5CEB58D3700}"/>
    <dgm:cxn modelId="{58B3917D-A9E3-4666-ACD4-65B013B4D590}" type="presOf" srcId="{3F82524A-B25E-47B0-A3D2-82C091959AF4}" destId="{95A96D7F-768A-430B-9546-741DBCD72C3D}" srcOrd="0" destOrd="0" presId="urn:microsoft.com/office/officeart/2005/8/layout/lProcess2"/>
    <dgm:cxn modelId="{A288F631-F60E-4FBF-9F72-2B50DFA1641C}" type="presOf" srcId="{C5B7CD14-5F3C-474F-9C8B-58A27201C910}" destId="{53987D68-526B-4A9E-8363-C4A4F02ACF72}" srcOrd="1" destOrd="0" presId="urn:microsoft.com/office/officeart/2005/8/layout/lProcess2"/>
    <dgm:cxn modelId="{00EBA848-AC89-4A7B-87D9-AECEA5370D6B}" srcId="{B25FF43F-75C2-4421-BC8B-65AD3E1AA4C9}" destId="{02437E64-9846-4BAC-AF54-B487366FB1FB}" srcOrd="0" destOrd="0" parTransId="{94B8A2E0-DB57-4484-98E0-89781B56ECBD}" sibTransId="{BE4AF43F-D72C-46F5-B183-FBC2D287AEA8}"/>
    <dgm:cxn modelId="{1D20DB56-4292-4D58-8315-BF94ED188829}" type="presOf" srcId="{8BE49D62-6AB9-4D1C-B384-A179890C7889}" destId="{C5BCEB5D-CB25-4CFF-9EF5-E9810AD76EB7}" srcOrd="1" destOrd="0" presId="urn:microsoft.com/office/officeart/2005/8/layout/lProcess2"/>
    <dgm:cxn modelId="{9B072B0F-AF69-402A-95E2-6BD0B516CEA3}" type="presParOf" srcId="{DC2390A5-AD2A-49A6-A5C2-6779D4C967E7}" destId="{2C3D105D-B5ED-4CDF-8FC3-098361DFDD20}" srcOrd="0" destOrd="0" presId="urn:microsoft.com/office/officeart/2005/8/layout/lProcess2"/>
    <dgm:cxn modelId="{5BDAEAFC-4FB5-46C3-9F18-1B6AF9742898}" type="presParOf" srcId="{2C3D105D-B5ED-4CDF-8FC3-098361DFDD20}" destId="{D47A552E-62B9-4E53-BE4D-78E46B7071E3}" srcOrd="0" destOrd="0" presId="urn:microsoft.com/office/officeart/2005/8/layout/lProcess2"/>
    <dgm:cxn modelId="{4EC0D30C-208F-47E9-B1AA-DA6EFDCE9882}" type="presParOf" srcId="{2C3D105D-B5ED-4CDF-8FC3-098361DFDD20}" destId="{498458FD-984B-4E96-BA0B-FB04B53B7654}" srcOrd="1" destOrd="0" presId="urn:microsoft.com/office/officeart/2005/8/layout/lProcess2"/>
    <dgm:cxn modelId="{448459AE-1207-4920-9363-323342AEEA50}" type="presParOf" srcId="{2C3D105D-B5ED-4CDF-8FC3-098361DFDD20}" destId="{4D4AB3FA-CB67-4255-A46D-78680D3A8E37}" srcOrd="2" destOrd="0" presId="urn:microsoft.com/office/officeart/2005/8/layout/lProcess2"/>
    <dgm:cxn modelId="{08027266-A149-4F59-8103-A196909D6692}" type="presParOf" srcId="{4D4AB3FA-CB67-4255-A46D-78680D3A8E37}" destId="{8DF1C777-0031-489D-9999-37114DD5D659}" srcOrd="0" destOrd="0" presId="urn:microsoft.com/office/officeart/2005/8/layout/lProcess2"/>
    <dgm:cxn modelId="{DEFC3649-9D22-4D7D-8412-A09E43872012}" type="presParOf" srcId="{8DF1C777-0031-489D-9999-37114DD5D659}" destId="{CED8683B-5D02-4D18-9707-5BDB9005144A}" srcOrd="0" destOrd="0" presId="urn:microsoft.com/office/officeart/2005/8/layout/lProcess2"/>
    <dgm:cxn modelId="{B7D9152D-CB1D-4C5F-9F05-5DF25119EFC4}" type="presParOf" srcId="{8DF1C777-0031-489D-9999-37114DD5D659}" destId="{F9271ED2-FEDB-4598-BE71-9CD296D49464}" srcOrd="1" destOrd="0" presId="urn:microsoft.com/office/officeart/2005/8/layout/lProcess2"/>
    <dgm:cxn modelId="{474FED28-0714-43B9-9FE8-A8B07FDE7B0F}" type="presParOf" srcId="{8DF1C777-0031-489D-9999-37114DD5D659}" destId="{069C878A-A829-4AE3-A5F3-0C1F96F2F307}" srcOrd="2" destOrd="0" presId="urn:microsoft.com/office/officeart/2005/8/layout/lProcess2"/>
    <dgm:cxn modelId="{550CF3B1-3568-4FB6-8B3F-ED291E6F54D3}" type="presParOf" srcId="{DC2390A5-AD2A-49A6-A5C2-6779D4C967E7}" destId="{B7FF47C3-8195-4310-9B78-4AC14E224723}" srcOrd="1" destOrd="0" presId="urn:microsoft.com/office/officeart/2005/8/layout/lProcess2"/>
    <dgm:cxn modelId="{59D6DDB3-A839-42B4-9D41-1AA21B179A9A}" type="presParOf" srcId="{DC2390A5-AD2A-49A6-A5C2-6779D4C967E7}" destId="{33A3C0D8-53B3-43DA-B40F-34976BFA039F}" srcOrd="2" destOrd="0" presId="urn:microsoft.com/office/officeart/2005/8/layout/lProcess2"/>
    <dgm:cxn modelId="{4D96553F-7F91-4845-95E3-8446ABE27BDB}" type="presParOf" srcId="{33A3C0D8-53B3-43DA-B40F-34976BFA039F}" destId="{B8F5EA01-2D8E-4DD5-942A-56C4F06AA1E5}" srcOrd="0" destOrd="0" presId="urn:microsoft.com/office/officeart/2005/8/layout/lProcess2"/>
    <dgm:cxn modelId="{14737170-2DEF-4403-B4F4-F30DBED2DC3F}" type="presParOf" srcId="{33A3C0D8-53B3-43DA-B40F-34976BFA039F}" destId="{618E0879-E920-4CC3-B502-4E85BB9F62AC}" srcOrd="1" destOrd="0" presId="urn:microsoft.com/office/officeart/2005/8/layout/lProcess2"/>
    <dgm:cxn modelId="{AA360325-1FC6-43CE-9D1D-89B0804DC358}" type="presParOf" srcId="{33A3C0D8-53B3-43DA-B40F-34976BFA039F}" destId="{506BA54A-297C-4511-8FFF-D298B36E09FA}" srcOrd="2" destOrd="0" presId="urn:microsoft.com/office/officeart/2005/8/layout/lProcess2"/>
    <dgm:cxn modelId="{7ED78D15-C4FD-4EB2-BF70-31ADBF9201E5}" type="presParOf" srcId="{506BA54A-297C-4511-8FFF-D298B36E09FA}" destId="{94E9C035-51DC-48FA-9C55-035F95B5DEE6}" srcOrd="0" destOrd="0" presId="urn:microsoft.com/office/officeart/2005/8/layout/lProcess2"/>
    <dgm:cxn modelId="{617E60FB-1719-41FD-8D70-A69B2B284DE3}" type="presParOf" srcId="{94E9C035-51DC-48FA-9C55-035F95B5DEE6}" destId="{9B58F5D2-6A37-4AC1-A3AF-FDF1D5F682CB}" srcOrd="0" destOrd="0" presId="urn:microsoft.com/office/officeart/2005/8/layout/lProcess2"/>
    <dgm:cxn modelId="{DE1FD3BB-8B80-4EE2-A835-F009E84CF909}" type="presParOf" srcId="{94E9C035-51DC-48FA-9C55-035F95B5DEE6}" destId="{B8FA1943-136E-4CF6-ABB7-926B91EC7ECB}" srcOrd="1" destOrd="0" presId="urn:microsoft.com/office/officeart/2005/8/layout/lProcess2"/>
    <dgm:cxn modelId="{6ECA50B7-2F7A-4EFB-8B8A-0FE4CF508ED4}" type="presParOf" srcId="{94E9C035-51DC-48FA-9C55-035F95B5DEE6}" destId="{7FE7459D-E7D6-4A73-A5DE-2B1E47E593EA}" srcOrd="2" destOrd="0" presId="urn:microsoft.com/office/officeart/2005/8/layout/lProcess2"/>
    <dgm:cxn modelId="{735A8856-78BF-44CF-9B52-EE39E215E234}" type="presParOf" srcId="{DC2390A5-AD2A-49A6-A5C2-6779D4C967E7}" destId="{268AFBB0-7F64-4CC4-A2E9-9FC131B03C72}" srcOrd="3" destOrd="0" presId="urn:microsoft.com/office/officeart/2005/8/layout/lProcess2"/>
    <dgm:cxn modelId="{92BC14BA-A4DC-4BEF-A73B-062019C59588}" type="presParOf" srcId="{DC2390A5-AD2A-49A6-A5C2-6779D4C967E7}" destId="{C959746B-FA59-442A-9B4D-B8B3897A7CE4}" srcOrd="4" destOrd="0" presId="urn:microsoft.com/office/officeart/2005/8/layout/lProcess2"/>
    <dgm:cxn modelId="{46F7482B-BE9C-4A6F-B439-503C608347E3}" type="presParOf" srcId="{C959746B-FA59-442A-9B4D-B8B3897A7CE4}" destId="{C7BC2177-A905-4D9C-A335-07CE722945B7}" srcOrd="0" destOrd="0" presId="urn:microsoft.com/office/officeart/2005/8/layout/lProcess2"/>
    <dgm:cxn modelId="{83FB1669-A592-4E91-91AC-C60EA44A748C}" type="presParOf" srcId="{C959746B-FA59-442A-9B4D-B8B3897A7CE4}" destId="{85188919-546F-4F40-AEF4-B606413933A6}" srcOrd="1" destOrd="0" presId="urn:microsoft.com/office/officeart/2005/8/layout/lProcess2"/>
    <dgm:cxn modelId="{184B02DE-A3C8-434D-897F-F4701BFE45ED}" type="presParOf" srcId="{C959746B-FA59-442A-9B4D-B8B3897A7CE4}" destId="{5217BA8B-2500-43BC-834B-0667E89ED67C}" srcOrd="2" destOrd="0" presId="urn:microsoft.com/office/officeart/2005/8/layout/lProcess2"/>
    <dgm:cxn modelId="{0A1947E2-137E-4E84-B3DD-4ED205520D9D}" type="presParOf" srcId="{5217BA8B-2500-43BC-834B-0667E89ED67C}" destId="{4789BCF0-D871-40F9-86DE-8718E175B39A}" srcOrd="0" destOrd="0" presId="urn:microsoft.com/office/officeart/2005/8/layout/lProcess2"/>
    <dgm:cxn modelId="{709D3245-5D26-4257-B9E3-F6731CFB87D7}" type="presParOf" srcId="{4789BCF0-D871-40F9-86DE-8718E175B39A}" destId="{4ACB93B1-230B-4831-9891-76851EF60C38}" srcOrd="0" destOrd="0" presId="urn:microsoft.com/office/officeart/2005/8/layout/lProcess2"/>
    <dgm:cxn modelId="{8FA09FE8-8AF3-4F66-8A9D-8B1CABB6EFC8}" type="presParOf" srcId="{4789BCF0-D871-40F9-86DE-8718E175B39A}" destId="{83B66450-8682-448A-8DA4-F3EF60498BF7}" srcOrd="1" destOrd="0" presId="urn:microsoft.com/office/officeart/2005/8/layout/lProcess2"/>
    <dgm:cxn modelId="{EA6903DA-8982-44C7-90EF-DC1F51DAE7E2}" type="presParOf" srcId="{4789BCF0-D871-40F9-86DE-8718E175B39A}" destId="{88BF7131-3713-493F-9D69-A358F9CADEA4}" srcOrd="2" destOrd="0" presId="urn:microsoft.com/office/officeart/2005/8/layout/lProcess2"/>
    <dgm:cxn modelId="{1C100C60-9F41-4292-B5FC-5753FC136FD8}" type="presParOf" srcId="{DC2390A5-AD2A-49A6-A5C2-6779D4C967E7}" destId="{A8E8699E-F0CC-4D7E-817E-ACED229F5799}" srcOrd="5" destOrd="0" presId="urn:microsoft.com/office/officeart/2005/8/layout/lProcess2"/>
    <dgm:cxn modelId="{9B3EDF1D-764E-4816-B96C-4A210CA350BD}" type="presParOf" srcId="{DC2390A5-AD2A-49A6-A5C2-6779D4C967E7}" destId="{66365A88-297C-417D-B178-0BA3782FBC87}" srcOrd="6" destOrd="0" presId="urn:microsoft.com/office/officeart/2005/8/layout/lProcess2"/>
    <dgm:cxn modelId="{9849A778-88D2-485D-8D65-08233C84D1F8}" type="presParOf" srcId="{66365A88-297C-417D-B178-0BA3782FBC87}" destId="{43314095-6F2E-4945-B8F4-695282733F05}" srcOrd="0" destOrd="0" presId="urn:microsoft.com/office/officeart/2005/8/layout/lProcess2"/>
    <dgm:cxn modelId="{78FB3E7A-17C4-42D0-9F07-A261B5540454}" type="presParOf" srcId="{66365A88-297C-417D-B178-0BA3782FBC87}" destId="{53987D68-526B-4A9E-8363-C4A4F02ACF72}" srcOrd="1" destOrd="0" presId="urn:microsoft.com/office/officeart/2005/8/layout/lProcess2"/>
    <dgm:cxn modelId="{739013B7-2554-4E73-8CC7-88218C116ED9}" type="presParOf" srcId="{66365A88-297C-417D-B178-0BA3782FBC87}" destId="{DCF258FC-620F-4EF7-85FE-382C11D62963}" srcOrd="2" destOrd="0" presId="urn:microsoft.com/office/officeart/2005/8/layout/lProcess2"/>
    <dgm:cxn modelId="{6536C2C7-CC64-41A2-A22F-11BADCBD917C}" type="presParOf" srcId="{DCF258FC-620F-4EF7-85FE-382C11D62963}" destId="{188EC164-0E1A-4BDF-810C-A0F1D6FEE9FA}" srcOrd="0" destOrd="0" presId="urn:microsoft.com/office/officeart/2005/8/layout/lProcess2"/>
    <dgm:cxn modelId="{6FA0BDFF-8034-434F-80BD-80CABA9235F3}" type="presParOf" srcId="{188EC164-0E1A-4BDF-810C-A0F1D6FEE9FA}" destId="{4CA1B065-EDB4-4EE1-8B93-543E166DBF5E}" srcOrd="0" destOrd="0" presId="urn:microsoft.com/office/officeart/2005/8/layout/lProcess2"/>
    <dgm:cxn modelId="{54F93C0B-5AE0-4F54-8F36-0B825F96E9B4}" type="presParOf" srcId="{188EC164-0E1A-4BDF-810C-A0F1D6FEE9FA}" destId="{9009ED83-98DB-49D7-82B2-A9D311383720}" srcOrd="1" destOrd="0" presId="urn:microsoft.com/office/officeart/2005/8/layout/lProcess2"/>
    <dgm:cxn modelId="{865F1ED2-B863-40AD-BD23-5B3E25C7E07F}" type="presParOf" srcId="{188EC164-0E1A-4BDF-810C-A0F1D6FEE9FA}" destId="{DE8C4E15-0887-4228-8B89-495670815F43}" srcOrd="2" destOrd="0" presId="urn:microsoft.com/office/officeart/2005/8/layout/lProcess2"/>
    <dgm:cxn modelId="{3BA7D837-125E-43E2-A25E-BF80BBE0D6CE}" type="presParOf" srcId="{DC2390A5-AD2A-49A6-A5C2-6779D4C967E7}" destId="{AF0C44AF-D479-4932-85CC-634833275327}" srcOrd="7" destOrd="0" presId="urn:microsoft.com/office/officeart/2005/8/layout/lProcess2"/>
    <dgm:cxn modelId="{32B845B6-400E-42D2-BD90-B84D12976396}" type="presParOf" srcId="{DC2390A5-AD2A-49A6-A5C2-6779D4C967E7}" destId="{57B73583-15AA-4378-9683-E02D0219A0EE}" srcOrd="8" destOrd="0" presId="urn:microsoft.com/office/officeart/2005/8/layout/lProcess2"/>
    <dgm:cxn modelId="{1A4F807C-1708-40E2-9CC8-44D9D3ABA8D5}" type="presParOf" srcId="{57B73583-15AA-4378-9683-E02D0219A0EE}" destId="{3E72DDEF-8EB4-4C40-B9BE-7E7DD58F1213}" srcOrd="0" destOrd="0" presId="urn:microsoft.com/office/officeart/2005/8/layout/lProcess2"/>
    <dgm:cxn modelId="{8A07D0DB-FF25-4AB9-88C6-5F943A81BEC9}" type="presParOf" srcId="{57B73583-15AA-4378-9683-E02D0219A0EE}" destId="{C5BCEB5D-CB25-4CFF-9EF5-E9810AD76EB7}" srcOrd="1" destOrd="0" presId="urn:microsoft.com/office/officeart/2005/8/layout/lProcess2"/>
    <dgm:cxn modelId="{4F60B6AA-9E2C-484D-A0D1-626CF7C1DB33}" type="presParOf" srcId="{57B73583-15AA-4378-9683-E02D0219A0EE}" destId="{E780724F-EBB0-4F29-BF00-9F0745049F12}" srcOrd="2" destOrd="0" presId="urn:microsoft.com/office/officeart/2005/8/layout/lProcess2"/>
    <dgm:cxn modelId="{637FD86A-864E-4690-95C7-CA70B4C3D33A}" type="presParOf" srcId="{E780724F-EBB0-4F29-BF00-9F0745049F12}" destId="{22515E41-82BE-40FC-B64F-B48F84C2151E}" srcOrd="0" destOrd="0" presId="urn:microsoft.com/office/officeart/2005/8/layout/lProcess2"/>
    <dgm:cxn modelId="{076A074C-6620-4FB1-8ABD-391F57CA0C55}" type="presParOf" srcId="{22515E41-82BE-40FC-B64F-B48F84C2151E}" destId="{6D3D814D-0D19-4080-AFFB-85A45FC37D75}" srcOrd="0" destOrd="0" presId="urn:microsoft.com/office/officeart/2005/8/layout/lProcess2"/>
    <dgm:cxn modelId="{C63E38E9-CD35-47B0-8681-D5A2818E2CB8}" type="presParOf" srcId="{22515E41-82BE-40FC-B64F-B48F84C2151E}" destId="{4F401FEC-F2B1-428A-AC39-1ED76137EFF5}" srcOrd="1" destOrd="0" presId="urn:microsoft.com/office/officeart/2005/8/layout/lProcess2"/>
    <dgm:cxn modelId="{1FE20BD0-ADC6-48E5-9D6C-7E2118DEF2C9}" type="presParOf" srcId="{22515E41-82BE-40FC-B64F-B48F84C2151E}" destId="{95A96D7F-768A-430B-9546-741DBCD72C3D}" srcOrd="2" destOrd="0" presId="urn:microsoft.com/office/officeart/2005/8/layout/lProcess2"/>
    <dgm:cxn modelId="{71042974-A5A1-4B13-8EAC-35E07D039EC2}" type="presParOf" srcId="{22515E41-82BE-40FC-B64F-B48F84C2151E}" destId="{79A27EF2-9855-4AE3-9FFA-2B63E275B52F}" srcOrd="3" destOrd="0" presId="urn:microsoft.com/office/officeart/2005/8/layout/lProcess2"/>
    <dgm:cxn modelId="{91F6C0A3-5EE1-443F-9E97-303B138A5915}" type="presParOf" srcId="{22515E41-82BE-40FC-B64F-B48F84C2151E}" destId="{E15B456D-2D1B-4BE7-A763-A4FD65EBB384}" srcOrd="4" destOrd="0" presId="urn:microsoft.com/office/officeart/2005/8/layout/lProcess2"/>
    <dgm:cxn modelId="{5FD2EEAE-9C37-4978-A1AC-A14774A3929A}" type="presParOf" srcId="{22515E41-82BE-40FC-B64F-B48F84C2151E}" destId="{73814571-2677-44CC-B1FD-8C188F7F47A8}" srcOrd="5" destOrd="0" presId="urn:microsoft.com/office/officeart/2005/8/layout/lProcess2"/>
    <dgm:cxn modelId="{2CE7E144-3F87-4F2A-BE52-A35450569AEC}" type="presParOf" srcId="{22515E41-82BE-40FC-B64F-B48F84C2151E}" destId="{4F4E3EFA-8E15-448C-9659-94BEBF70CFC3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F6C2D0-286E-4EC3-B239-2411901520E6}" type="doc">
      <dgm:prSet loTypeId="urn:microsoft.com/office/officeart/2005/8/layout/vList5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s-CL"/>
        </a:p>
      </dgm:t>
    </dgm:pt>
    <dgm:pt modelId="{9EFE0BB3-9173-404B-BD5F-9904EB5D416A}">
      <dgm:prSet phldrT="[Texto]" custT="1"/>
      <dgm:spPr/>
      <dgm:t>
        <a:bodyPr/>
        <a:lstStyle/>
        <a:p>
          <a:r>
            <a:rPr lang="es-CL" sz="3200" dirty="0" smtClean="0"/>
            <a:t>Objetivo 1=  50%  </a:t>
          </a:r>
          <a:endParaRPr lang="es-CL" sz="3200" dirty="0"/>
        </a:p>
      </dgm:t>
    </dgm:pt>
    <dgm:pt modelId="{299B6BB7-B014-4C0F-849D-5C9AB5C49483}" type="parTrans" cxnId="{63EC6150-D807-4AD5-9A56-6196602FBFD3}">
      <dgm:prSet/>
      <dgm:spPr/>
      <dgm:t>
        <a:bodyPr/>
        <a:lstStyle/>
        <a:p>
          <a:endParaRPr lang="es-CL"/>
        </a:p>
      </dgm:t>
    </dgm:pt>
    <dgm:pt modelId="{4667702D-CC88-4005-A9EF-0CA607354E97}" type="sibTrans" cxnId="{63EC6150-D807-4AD5-9A56-6196602FBFD3}">
      <dgm:prSet/>
      <dgm:spPr/>
      <dgm:t>
        <a:bodyPr/>
        <a:lstStyle/>
        <a:p>
          <a:endParaRPr lang="es-CL"/>
        </a:p>
      </dgm:t>
    </dgm:pt>
    <dgm:pt modelId="{D2E90E7E-46E1-464E-96F9-15A75126B393}">
      <dgm:prSet phldrT="[Texto]"/>
      <dgm:spPr/>
      <dgm:t>
        <a:bodyPr/>
        <a:lstStyle/>
        <a:p>
          <a:r>
            <a:rPr lang="es-CL" dirty="0" smtClean="0"/>
            <a:t>Recaudación Electrónica  98%  =  20%</a:t>
          </a:r>
          <a:endParaRPr lang="es-CL" dirty="0"/>
        </a:p>
      </dgm:t>
    </dgm:pt>
    <dgm:pt modelId="{A421F6B1-F4B3-4270-BD20-DAE53EF5A9B6}" type="parTrans" cxnId="{5518717B-F98F-4344-9E2F-CF219532BA97}">
      <dgm:prSet/>
      <dgm:spPr/>
      <dgm:t>
        <a:bodyPr/>
        <a:lstStyle/>
        <a:p>
          <a:endParaRPr lang="es-CL"/>
        </a:p>
      </dgm:t>
    </dgm:pt>
    <dgm:pt modelId="{74C4D6FD-5C9B-430B-B971-47737846B77A}" type="sibTrans" cxnId="{5518717B-F98F-4344-9E2F-CF219532BA97}">
      <dgm:prSet/>
      <dgm:spPr/>
      <dgm:t>
        <a:bodyPr/>
        <a:lstStyle/>
        <a:p>
          <a:endParaRPr lang="es-CL"/>
        </a:p>
      </dgm:t>
    </dgm:pt>
    <dgm:pt modelId="{772F0AB9-32F5-456F-AD11-CA3BD745FC7A}">
      <dgm:prSet phldrT="[Texto]"/>
      <dgm:spPr/>
      <dgm:t>
        <a:bodyPr/>
        <a:lstStyle/>
        <a:p>
          <a:r>
            <a:rPr lang="es-CL" dirty="0" smtClean="0"/>
            <a:t>Reclamos GES 98% = 15%</a:t>
          </a:r>
          <a:endParaRPr lang="es-CL" dirty="0"/>
        </a:p>
      </dgm:t>
    </dgm:pt>
    <dgm:pt modelId="{E4131990-0E32-45F5-A5D8-41D32B6AFF28}" type="parTrans" cxnId="{1A5E09D6-0821-4629-8F15-D64A612F5867}">
      <dgm:prSet/>
      <dgm:spPr/>
      <dgm:t>
        <a:bodyPr/>
        <a:lstStyle/>
        <a:p>
          <a:endParaRPr lang="es-CL"/>
        </a:p>
      </dgm:t>
    </dgm:pt>
    <dgm:pt modelId="{3DBFAB73-2E56-4C78-B75F-7DFE16E5F2BC}" type="sibTrans" cxnId="{1A5E09D6-0821-4629-8F15-D64A612F5867}">
      <dgm:prSet/>
      <dgm:spPr/>
      <dgm:t>
        <a:bodyPr/>
        <a:lstStyle/>
        <a:p>
          <a:endParaRPr lang="es-CL"/>
        </a:p>
      </dgm:t>
    </dgm:pt>
    <dgm:pt modelId="{F51BE1AB-4F8A-438A-9F8C-C7075948CB9B}">
      <dgm:prSet phldrT="[Texto]" custT="1"/>
      <dgm:spPr/>
      <dgm:t>
        <a:bodyPr/>
        <a:lstStyle/>
        <a:p>
          <a:r>
            <a:rPr lang="es-CL" sz="3200" dirty="0" smtClean="0"/>
            <a:t>Objetivo 2= 40%</a:t>
          </a:r>
          <a:endParaRPr lang="es-CL" sz="3200" dirty="0"/>
        </a:p>
      </dgm:t>
    </dgm:pt>
    <dgm:pt modelId="{356C656E-8EC3-472F-81F2-80CBFFC2DD39}" type="parTrans" cxnId="{61BD3218-86AD-4DB6-90C0-6B7E875EB353}">
      <dgm:prSet/>
      <dgm:spPr/>
      <dgm:t>
        <a:bodyPr/>
        <a:lstStyle/>
        <a:p>
          <a:endParaRPr lang="es-CL"/>
        </a:p>
      </dgm:t>
    </dgm:pt>
    <dgm:pt modelId="{90AC4818-4C70-4B4F-AA4E-1BE518F66F96}" type="sibTrans" cxnId="{61BD3218-86AD-4DB6-90C0-6B7E875EB353}">
      <dgm:prSet/>
      <dgm:spPr/>
      <dgm:t>
        <a:bodyPr/>
        <a:lstStyle/>
        <a:p>
          <a:endParaRPr lang="es-CL"/>
        </a:p>
      </dgm:t>
    </dgm:pt>
    <dgm:pt modelId="{D6B2B77D-5674-4E12-BDDB-96AC4BB5A480}">
      <dgm:prSet phldrT="[Texto]"/>
      <dgm:spPr/>
      <dgm:t>
        <a:bodyPr/>
        <a:lstStyle/>
        <a:p>
          <a:r>
            <a:rPr lang="es-CL" dirty="0" smtClean="0"/>
            <a:t>10 Indicadores =  4 % cada uno.</a:t>
          </a:r>
          <a:endParaRPr lang="es-CL" dirty="0"/>
        </a:p>
      </dgm:t>
    </dgm:pt>
    <dgm:pt modelId="{6120D950-6A7D-49D2-952A-5CB37DF584B0}" type="parTrans" cxnId="{12A56575-244A-4533-BA6F-64EAF3323F85}">
      <dgm:prSet/>
      <dgm:spPr/>
      <dgm:t>
        <a:bodyPr/>
        <a:lstStyle/>
        <a:p>
          <a:endParaRPr lang="es-CL"/>
        </a:p>
      </dgm:t>
    </dgm:pt>
    <dgm:pt modelId="{27539467-411F-4400-AA3E-22D811FA7C10}" type="sibTrans" cxnId="{12A56575-244A-4533-BA6F-64EAF3323F85}">
      <dgm:prSet/>
      <dgm:spPr/>
      <dgm:t>
        <a:bodyPr/>
        <a:lstStyle/>
        <a:p>
          <a:endParaRPr lang="es-CL"/>
        </a:p>
      </dgm:t>
    </dgm:pt>
    <dgm:pt modelId="{63388F37-C975-4A4B-97BA-03D2F8985A9C}">
      <dgm:prSet phldrT="[Texto]" custT="1"/>
      <dgm:spPr/>
      <dgm:t>
        <a:bodyPr/>
        <a:lstStyle/>
        <a:p>
          <a:r>
            <a:rPr lang="es-CL" sz="3200" dirty="0" smtClean="0"/>
            <a:t>Objetivo 3= 0%</a:t>
          </a:r>
        </a:p>
      </dgm:t>
    </dgm:pt>
    <dgm:pt modelId="{516D0760-53A6-4480-AC14-E40A65A43F4F}" type="parTrans" cxnId="{BFC55970-FE82-42FA-9376-9A12F9146538}">
      <dgm:prSet/>
      <dgm:spPr/>
      <dgm:t>
        <a:bodyPr/>
        <a:lstStyle/>
        <a:p>
          <a:endParaRPr lang="es-CL"/>
        </a:p>
      </dgm:t>
    </dgm:pt>
    <dgm:pt modelId="{51AD31FF-7F39-4BA1-8807-9C154BB138AA}" type="sibTrans" cxnId="{BFC55970-FE82-42FA-9376-9A12F9146538}">
      <dgm:prSet/>
      <dgm:spPr/>
      <dgm:t>
        <a:bodyPr/>
        <a:lstStyle/>
        <a:p>
          <a:endParaRPr lang="es-CL"/>
        </a:p>
      </dgm:t>
    </dgm:pt>
    <dgm:pt modelId="{96C2F929-EA9A-4EF4-81FD-B385110AE2EC}">
      <dgm:prSet phldrT="[Texto]"/>
      <dgm:spPr/>
      <dgm:t>
        <a:bodyPr/>
        <a:lstStyle/>
        <a:p>
          <a:r>
            <a:rPr lang="es-CL" dirty="0" smtClean="0"/>
            <a:t>No se compromete</a:t>
          </a:r>
          <a:endParaRPr lang="es-CL" dirty="0"/>
        </a:p>
      </dgm:t>
    </dgm:pt>
    <dgm:pt modelId="{3976015F-8192-4C33-8786-09922F630650}" type="parTrans" cxnId="{C58B6856-C8DF-4611-84B1-7ECDFF5F2C56}">
      <dgm:prSet/>
      <dgm:spPr/>
      <dgm:t>
        <a:bodyPr/>
        <a:lstStyle/>
        <a:p>
          <a:endParaRPr lang="es-CL"/>
        </a:p>
      </dgm:t>
    </dgm:pt>
    <dgm:pt modelId="{F1F37466-6D21-468D-989D-695961C2EBFF}" type="sibTrans" cxnId="{C58B6856-C8DF-4611-84B1-7ECDFF5F2C56}">
      <dgm:prSet/>
      <dgm:spPr/>
      <dgm:t>
        <a:bodyPr/>
        <a:lstStyle/>
        <a:p>
          <a:endParaRPr lang="es-CL"/>
        </a:p>
      </dgm:t>
    </dgm:pt>
    <dgm:pt modelId="{34435672-7BBC-4319-AEBA-13FFF9EDE751}">
      <dgm:prSet phldrT="[Texto]" custT="1"/>
      <dgm:spPr/>
      <dgm:t>
        <a:bodyPr/>
        <a:lstStyle/>
        <a:p>
          <a:r>
            <a:rPr lang="es-CL" sz="3200" dirty="0" smtClean="0"/>
            <a:t>Objetivo 4= 10%</a:t>
          </a:r>
          <a:endParaRPr lang="es-CL" sz="3200" dirty="0"/>
        </a:p>
      </dgm:t>
    </dgm:pt>
    <dgm:pt modelId="{6E56FB7A-6BED-4666-AA6B-B3521149F21B}" type="parTrans" cxnId="{67C967AE-2A9F-47AB-BD1C-6F20A80D2355}">
      <dgm:prSet/>
      <dgm:spPr/>
      <dgm:t>
        <a:bodyPr/>
        <a:lstStyle/>
        <a:p>
          <a:endParaRPr lang="es-CL"/>
        </a:p>
      </dgm:t>
    </dgm:pt>
    <dgm:pt modelId="{CB7D85E8-24B9-4845-83F2-A2402C7D3587}" type="sibTrans" cxnId="{67C967AE-2A9F-47AB-BD1C-6F20A80D2355}">
      <dgm:prSet/>
      <dgm:spPr/>
      <dgm:t>
        <a:bodyPr/>
        <a:lstStyle/>
        <a:p>
          <a:endParaRPr lang="es-CL"/>
        </a:p>
      </dgm:t>
    </dgm:pt>
    <dgm:pt modelId="{9ED46613-C50A-4654-9DAD-25BC67BE6D8A}">
      <dgm:prSet phldrT="[Texto]"/>
      <dgm:spPr/>
      <dgm:t>
        <a:bodyPr/>
        <a:lstStyle/>
        <a:p>
          <a:r>
            <a:rPr lang="es-CL" dirty="0" smtClean="0"/>
            <a:t>Publicar la formulación 2017 PMG y CDC en página web FONASA.</a:t>
          </a:r>
          <a:endParaRPr lang="es-CL" dirty="0"/>
        </a:p>
      </dgm:t>
    </dgm:pt>
    <dgm:pt modelId="{BDD5FFBA-8E38-44AE-8DA1-BCF971EEAC32}" type="parTrans" cxnId="{299F4BBF-949F-4A78-9526-C28A70A0E81C}">
      <dgm:prSet/>
      <dgm:spPr/>
      <dgm:t>
        <a:bodyPr/>
        <a:lstStyle/>
        <a:p>
          <a:endParaRPr lang="es-CL"/>
        </a:p>
      </dgm:t>
    </dgm:pt>
    <dgm:pt modelId="{4CE2F220-1C5A-44C5-999E-B695E6D61BD6}" type="sibTrans" cxnId="{299F4BBF-949F-4A78-9526-C28A70A0E81C}">
      <dgm:prSet/>
      <dgm:spPr/>
      <dgm:t>
        <a:bodyPr/>
        <a:lstStyle/>
        <a:p>
          <a:endParaRPr lang="es-CL"/>
        </a:p>
      </dgm:t>
    </dgm:pt>
    <dgm:pt modelId="{8BB1A449-3BC5-4564-AC49-5BCAAF1DD58D}">
      <dgm:prSet phldrT="[Texto]"/>
      <dgm:spPr/>
      <dgm:t>
        <a:bodyPr/>
        <a:lstStyle/>
        <a:p>
          <a:r>
            <a:rPr lang="es-CL" dirty="0" smtClean="0"/>
            <a:t>Reclamos Servicio FONASA 94%  = 15%</a:t>
          </a:r>
          <a:endParaRPr lang="es-CL" dirty="0"/>
        </a:p>
      </dgm:t>
    </dgm:pt>
    <dgm:pt modelId="{4023CB0C-E7B7-40FA-95D6-0D89D259E814}" type="parTrans" cxnId="{0C700054-5DBC-4804-B498-C4297531B367}">
      <dgm:prSet/>
      <dgm:spPr/>
      <dgm:t>
        <a:bodyPr/>
        <a:lstStyle/>
        <a:p>
          <a:endParaRPr lang="es-CL"/>
        </a:p>
      </dgm:t>
    </dgm:pt>
    <dgm:pt modelId="{B214F75E-853D-468B-82CF-5A416B6E5C07}" type="sibTrans" cxnId="{0C700054-5DBC-4804-B498-C4297531B367}">
      <dgm:prSet/>
      <dgm:spPr/>
      <dgm:t>
        <a:bodyPr/>
        <a:lstStyle/>
        <a:p>
          <a:endParaRPr lang="es-CL"/>
        </a:p>
      </dgm:t>
    </dgm:pt>
    <dgm:pt modelId="{5F97DF24-262D-403F-832B-7F819F412EA5}" type="pres">
      <dgm:prSet presAssocID="{58F6C2D0-286E-4EC3-B239-2411901520E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67B09C03-4210-4342-9CB3-A154E9237E86}" type="pres">
      <dgm:prSet presAssocID="{9EFE0BB3-9173-404B-BD5F-9904EB5D416A}" presName="linNode" presStyleCnt="0"/>
      <dgm:spPr/>
    </dgm:pt>
    <dgm:pt modelId="{AFF9D2A4-F98D-49E9-A43F-25125E390154}" type="pres">
      <dgm:prSet presAssocID="{9EFE0BB3-9173-404B-BD5F-9904EB5D416A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9D2D350-3F82-4718-872D-7FB0AB789CEB}" type="pres">
      <dgm:prSet presAssocID="{9EFE0BB3-9173-404B-BD5F-9904EB5D416A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EA9F779-1040-438C-A264-114E6A141653}" type="pres">
      <dgm:prSet presAssocID="{4667702D-CC88-4005-A9EF-0CA607354E97}" presName="sp" presStyleCnt="0"/>
      <dgm:spPr/>
    </dgm:pt>
    <dgm:pt modelId="{CE3AD3A2-1C93-4FCE-AF47-6A973DEE078C}" type="pres">
      <dgm:prSet presAssocID="{F51BE1AB-4F8A-438A-9F8C-C7075948CB9B}" presName="linNode" presStyleCnt="0"/>
      <dgm:spPr/>
    </dgm:pt>
    <dgm:pt modelId="{9905A10D-20E8-4F12-AF7D-AB5BC50AF132}" type="pres">
      <dgm:prSet presAssocID="{F51BE1AB-4F8A-438A-9F8C-C7075948CB9B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9622E96-5265-4E25-8E6D-1C96D151B750}" type="pres">
      <dgm:prSet presAssocID="{F51BE1AB-4F8A-438A-9F8C-C7075948CB9B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A46F70E-F5C0-4F9F-AE7F-EE15C71F7FED}" type="pres">
      <dgm:prSet presAssocID="{90AC4818-4C70-4B4F-AA4E-1BE518F66F96}" presName="sp" presStyleCnt="0"/>
      <dgm:spPr/>
    </dgm:pt>
    <dgm:pt modelId="{890CF954-BD21-4E87-AD3C-CDECF26A9F81}" type="pres">
      <dgm:prSet presAssocID="{63388F37-C975-4A4B-97BA-03D2F8985A9C}" presName="linNode" presStyleCnt="0"/>
      <dgm:spPr/>
    </dgm:pt>
    <dgm:pt modelId="{8B001101-9583-4201-A2AD-4A0318459F67}" type="pres">
      <dgm:prSet presAssocID="{63388F37-C975-4A4B-97BA-03D2F8985A9C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3B9DCFA-7637-436A-989B-A5C87EB1497F}" type="pres">
      <dgm:prSet presAssocID="{63388F37-C975-4A4B-97BA-03D2F8985A9C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E16C2ED-FEFD-4FD3-827C-A97444464E21}" type="pres">
      <dgm:prSet presAssocID="{51AD31FF-7F39-4BA1-8807-9C154BB138AA}" presName="sp" presStyleCnt="0"/>
      <dgm:spPr/>
    </dgm:pt>
    <dgm:pt modelId="{BF503067-8965-4E82-A319-FDD90F7DE6B6}" type="pres">
      <dgm:prSet presAssocID="{34435672-7BBC-4319-AEBA-13FFF9EDE751}" presName="linNode" presStyleCnt="0"/>
      <dgm:spPr/>
    </dgm:pt>
    <dgm:pt modelId="{F7EA2EC4-4A7F-4E01-ADC1-3F51C3EBF4D0}" type="pres">
      <dgm:prSet presAssocID="{34435672-7BBC-4319-AEBA-13FFF9EDE751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AF00B1C-D846-47CC-AA3A-2AD7F443EAED}" type="pres">
      <dgm:prSet presAssocID="{34435672-7BBC-4319-AEBA-13FFF9EDE751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5518717B-F98F-4344-9E2F-CF219532BA97}" srcId="{9EFE0BB3-9173-404B-BD5F-9904EB5D416A}" destId="{D2E90E7E-46E1-464E-96F9-15A75126B393}" srcOrd="0" destOrd="0" parTransId="{A421F6B1-F4B3-4270-BD20-DAE53EF5A9B6}" sibTransId="{74C4D6FD-5C9B-430B-B971-47737846B77A}"/>
    <dgm:cxn modelId="{409EA073-8C4B-4ACA-A601-39C03EB3570F}" type="presOf" srcId="{58F6C2D0-286E-4EC3-B239-2411901520E6}" destId="{5F97DF24-262D-403F-832B-7F819F412EA5}" srcOrd="0" destOrd="0" presId="urn:microsoft.com/office/officeart/2005/8/layout/vList5"/>
    <dgm:cxn modelId="{12A56575-244A-4533-BA6F-64EAF3323F85}" srcId="{F51BE1AB-4F8A-438A-9F8C-C7075948CB9B}" destId="{D6B2B77D-5674-4E12-BDDB-96AC4BB5A480}" srcOrd="0" destOrd="0" parTransId="{6120D950-6A7D-49D2-952A-5CB37DF584B0}" sibTransId="{27539467-411F-4400-AA3E-22D811FA7C10}"/>
    <dgm:cxn modelId="{2BE3C88B-8CBA-4F1D-807A-58816F2A568B}" type="presOf" srcId="{9EFE0BB3-9173-404B-BD5F-9904EB5D416A}" destId="{AFF9D2A4-F98D-49E9-A43F-25125E390154}" srcOrd="0" destOrd="0" presId="urn:microsoft.com/office/officeart/2005/8/layout/vList5"/>
    <dgm:cxn modelId="{27C24E53-D962-4018-A7F8-4826DE9B7D92}" type="presOf" srcId="{D6B2B77D-5674-4E12-BDDB-96AC4BB5A480}" destId="{A9622E96-5265-4E25-8E6D-1C96D151B750}" srcOrd="0" destOrd="0" presId="urn:microsoft.com/office/officeart/2005/8/layout/vList5"/>
    <dgm:cxn modelId="{299F4BBF-949F-4A78-9526-C28A70A0E81C}" srcId="{34435672-7BBC-4319-AEBA-13FFF9EDE751}" destId="{9ED46613-C50A-4654-9DAD-25BC67BE6D8A}" srcOrd="0" destOrd="0" parTransId="{BDD5FFBA-8E38-44AE-8DA1-BCF971EEAC32}" sibTransId="{4CE2F220-1C5A-44C5-999E-B695E6D61BD6}"/>
    <dgm:cxn modelId="{0C700054-5DBC-4804-B498-C4297531B367}" srcId="{9EFE0BB3-9173-404B-BD5F-9904EB5D416A}" destId="{8BB1A449-3BC5-4564-AC49-5BCAAF1DD58D}" srcOrd="2" destOrd="0" parTransId="{4023CB0C-E7B7-40FA-95D6-0D89D259E814}" sibTransId="{B214F75E-853D-468B-82CF-5A416B6E5C07}"/>
    <dgm:cxn modelId="{BFC55970-FE82-42FA-9376-9A12F9146538}" srcId="{58F6C2D0-286E-4EC3-B239-2411901520E6}" destId="{63388F37-C975-4A4B-97BA-03D2F8985A9C}" srcOrd="2" destOrd="0" parTransId="{516D0760-53A6-4480-AC14-E40A65A43F4F}" sibTransId="{51AD31FF-7F39-4BA1-8807-9C154BB138AA}"/>
    <dgm:cxn modelId="{C58B6856-C8DF-4611-84B1-7ECDFF5F2C56}" srcId="{63388F37-C975-4A4B-97BA-03D2F8985A9C}" destId="{96C2F929-EA9A-4EF4-81FD-B385110AE2EC}" srcOrd="0" destOrd="0" parTransId="{3976015F-8192-4C33-8786-09922F630650}" sibTransId="{F1F37466-6D21-468D-989D-695961C2EBFF}"/>
    <dgm:cxn modelId="{1A5E09D6-0821-4629-8F15-D64A612F5867}" srcId="{9EFE0BB3-9173-404B-BD5F-9904EB5D416A}" destId="{772F0AB9-32F5-456F-AD11-CA3BD745FC7A}" srcOrd="1" destOrd="0" parTransId="{E4131990-0E32-45F5-A5D8-41D32B6AFF28}" sibTransId="{3DBFAB73-2E56-4C78-B75F-7DFE16E5F2BC}"/>
    <dgm:cxn modelId="{AB6441D7-7ABD-43DF-B7A0-36138D85ED5D}" type="presOf" srcId="{772F0AB9-32F5-456F-AD11-CA3BD745FC7A}" destId="{B9D2D350-3F82-4718-872D-7FB0AB789CEB}" srcOrd="0" destOrd="1" presId="urn:microsoft.com/office/officeart/2005/8/layout/vList5"/>
    <dgm:cxn modelId="{6D012E23-5005-4A50-9373-DE69CE9A71B0}" type="presOf" srcId="{8BB1A449-3BC5-4564-AC49-5BCAAF1DD58D}" destId="{B9D2D350-3F82-4718-872D-7FB0AB789CEB}" srcOrd="0" destOrd="2" presId="urn:microsoft.com/office/officeart/2005/8/layout/vList5"/>
    <dgm:cxn modelId="{4F642194-B7F3-4F51-B84F-37A16B3D6124}" type="presOf" srcId="{63388F37-C975-4A4B-97BA-03D2F8985A9C}" destId="{8B001101-9583-4201-A2AD-4A0318459F67}" srcOrd="0" destOrd="0" presId="urn:microsoft.com/office/officeart/2005/8/layout/vList5"/>
    <dgm:cxn modelId="{FF7E21A5-C326-49A0-91E2-E33DCB6556CF}" type="presOf" srcId="{F51BE1AB-4F8A-438A-9F8C-C7075948CB9B}" destId="{9905A10D-20E8-4F12-AF7D-AB5BC50AF132}" srcOrd="0" destOrd="0" presId="urn:microsoft.com/office/officeart/2005/8/layout/vList5"/>
    <dgm:cxn modelId="{61BD3218-86AD-4DB6-90C0-6B7E875EB353}" srcId="{58F6C2D0-286E-4EC3-B239-2411901520E6}" destId="{F51BE1AB-4F8A-438A-9F8C-C7075948CB9B}" srcOrd="1" destOrd="0" parTransId="{356C656E-8EC3-472F-81F2-80CBFFC2DD39}" sibTransId="{90AC4818-4C70-4B4F-AA4E-1BE518F66F96}"/>
    <dgm:cxn modelId="{67C967AE-2A9F-47AB-BD1C-6F20A80D2355}" srcId="{58F6C2D0-286E-4EC3-B239-2411901520E6}" destId="{34435672-7BBC-4319-AEBA-13FFF9EDE751}" srcOrd="3" destOrd="0" parTransId="{6E56FB7A-6BED-4666-AA6B-B3521149F21B}" sibTransId="{CB7D85E8-24B9-4845-83F2-A2402C7D3587}"/>
    <dgm:cxn modelId="{FAB25827-6DE0-4820-BE49-81334F12951C}" type="presOf" srcId="{34435672-7BBC-4319-AEBA-13FFF9EDE751}" destId="{F7EA2EC4-4A7F-4E01-ADC1-3F51C3EBF4D0}" srcOrd="0" destOrd="0" presId="urn:microsoft.com/office/officeart/2005/8/layout/vList5"/>
    <dgm:cxn modelId="{63EC6150-D807-4AD5-9A56-6196602FBFD3}" srcId="{58F6C2D0-286E-4EC3-B239-2411901520E6}" destId="{9EFE0BB3-9173-404B-BD5F-9904EB5D416A}" srcOrd="0" destOrd="0" parTransId="{299B6BB7-B014-4C0F-849D-5C9AB5C49483}" sibTransId="{4667702D-CC88-4005-A9EF-0CA607354E97}"/>
    <dgm:cxn modelId="{7AC82678-EE69-47F7-BFF1-3A4F8E1E0C1D}" type="presOf" srcId="{9ED46613-C50A-4654-9DAD-25BC67BE6D8A}" destId="{0AF00B1C-D846-47CC-AA3A-2AD7F443EAED}" srcOrd="0" destOrd="0" presId="urn:microsoft.com/office/officeart/2005/8/layout/vList5"/>
    <dgm:cxn modelId="{E0A537FA-3BED-4292-A39C-88A36D7C7FD4}" type="presOf" srcId="{D2E90E7E-46E1-464E-96F9-15A75126B393}" destId="{B9D2D350-3F82-4718-872D-7FB0AB789CEB}" srcOrd="0" destOrd="0" presId="urn:microsoft.com/office/officeart/2005/8/layout/vList5"/>
    <dgm:cxn modelId="{02F491BD-DFED-419B-B860-7B94D55037F1}" type="presOf" srcId="{96C2F929-EA9A-4EF4-81FD-B385110AE2EC}" destId="{D3B9DCFA-7637-436A-989B-A5C87EB1497F}" srcOrd="0" destOrd="0" presId="urn:microsoft.com/office/officeart/2005/8/layout/vList5"/>
    <dgm:cxn modelId="{D71BBE29-B073-4F02-9D3C-C225A9BF356B}" type="presParOf" srcId="{5F97DF24-262D-403F-832B-7F819F412EA5}" destId="{67B09C03-4210-4342-9CB3-A154E9237E86}" srcOrd="0" destOrd="0" presId="urn:microsoft.com/office/officeart/2005/8/layout/vList5"/>
    <dgm:cxn modelId="{44ECC744-EC47-4EFC-978D-B084E8825F3D}" type="presParOf" srcId="{67B09C03-4210-4342-9CB3-A154E9237E86}" destId="{AFF9D2A4-F98D-49E9-A43F-25125E390154}" srcOrd="0" destOrd="0" presId="urn:microsoft.com/office/officeart/2005/8/layout/vList5"/>
    <dgm:cxn modelId="{99263261-0FB6-4662-9DE9-AF6215961332}" type="presParOf" srcId="{67B09C03-4210-4342-9CB3-A154E9237E86}" destId="{B9D2D350-3F82-4718-872D-7FB0AB789CEB}" srcOrd="1" destOrd="0" presId="urn:microsoft.com/office/officeart/2005/8/layout/vList5"/>
    <dgm:cxn modelId="{706EB3BF-6614-448F-B337-9EA04D6B18E8}" type="presParOf" srcId="{5F97DF24-262D-403F-832B-7F819F412EA5}" destId="{BEA9F779-1040-438C-A264-114E6A141653}" srcOrd="1" destOrd="0" presId="urn:microsoft.com/office/officeart/2005/8/layout/vList5"/>
    <dgm:cxn modelId="{F279C237-FC90-4912-B8B2-7D0D6E3983A5}" type="presParOf" srcId="{5F97DF24-262D-403F-832B-7F819F412EA5}" destId="{CE3AD3A2-1C93-4FCE-AF47-6A973DEE078C}" srcOrd="2" destOrd="0" presId="urn:microsoft.com/office/officeart/2005/8/layout/vList5"/>
    <dgm:cxn modelId="{D863EA30-1681-4703-B139-91A027CC7EFF}" type="presParOf" srcId="{CE3AD3A2-1C93-4FCE-AF47-6A973DEE078C}" destId="{9905A10D-20E8-4F12-AF7D-AB5BC50AF132}" srcOrd="0" destOrd="0" presId="urn:microsoft.com/office/officeart/2005/8/layout/vList5"/>
    <dgm:cxn modelId="{AF0F4061-69EA-4157-9089-9C6E014F3905}" type="presParOf" srcId="{CE3AD3A2-1C93-4FCE-AF47-6A973DEE078C}" destId="{A9622E96-5265-4E25-8E6D-1C96D151B750}" srcOrd="1" destOrd="0" presId="urn:microsoft.com/office/officeart/2005/8/layout/vList5"/>
    <dgm:cxn modelId="{975B632F-2C48-4DB0-89C7-B4FC2D2F27A6}" type="presParOf" srcId="{5F97DF24-262D-403F-832B-7F819F412EA5}" destId="{0A46F70E-F5C0-4F9F-AE7F-EE15C71F7FED}" srcOrd="3" destOrd="0" presId="urn:microsoft.com/office/officeart/2005/8/layout/vList5"/>
    <dgm:cxn modelId="{DD57C0E9-9C0A-464E-8EAA-83FDF09FB27A}" type="presParOf" srcId="{5F97DF24-262D-403F-832B-7F819F412EA5}" destId="{890CF954-BD21-4E87-AD3C-CDECF26A9F81}" srcOrd="4" destOrd="0" presId="urn:microsoft.com/office/officeart/2005/8/layout/vList5"/>
    <dgm:cxn modelId="{23043B08-6E47-43BE-85F7-EE835EA93DE4}" type="presParOf" srcId="{890CF954-BD21-4E87-AD3C-CDECF26A9F81}" destId="{8B001101-9583-4201-A2AD-4A0318459F67}" srcOrd="0" destOrd="0" presId="urn:microsoft.com/office/officeart/2005/8/layout/vList5"/>
    <dgm:cxn modelId="{1309AD35-C763-4325-A90A-EDFF6B9E09C0}" type="presParOf" srcId="{890CF954-BD21-4E87-AD3C-CDECF26A9F81}" destId="{D3B9DCFA-7637-436A-989B-A5C87EB1497F}" srcOrd="1" destOrd="0" presId="urn:microsoft.com/office/officeart/2005/8/layout/vList5"/>
    <dgm:cxn modelId="{E7E63065-C385-49EC-A06B-21F1ADF99905}" type="presParOf" srcId="{5F97DF24-262D-403F-832B-7F819F412EA5}" destId="{BE16C2ED-FEFD-4FD3-827C-A97444464E21}" srcOrd="5" destOrd="0" presId="urn:microsoft.com/office/officeart/2005/8/layout/vList5"/>
    <dgm:cxn modelId="{AFDDC8E0-5C51-4D4D-9AB8-8865D41CE560}" type="presParOf" srcId="{5F97DF24-262D-403F-832B-7F819F412EA5}" destId="{BF503067-8965-4E82-A319-FDD90F7DE6B6}" srcOrd="6" destOrd="0" presId="urn:microsoft.com/office/officeart/2005/8/layout/vList5"/>
    <dgm:cxn modelId="{B9D8C29B-66C0-4585-815B-A0BB2F0FB05D}" type="presParOf" srcId="{BF503067-8965-4E82-A319-FDD90F7DE6B6}" destId="{F7EA2EC4-4A7F-4E01-ADC1-3F51C3EBF4D0}" srcOrd="0" destOrd="0" presId="urn:microsoft.com/office/officeart/2005/8/layout/vList5"/>
    <dgm:cxn modelId="{AEF27AA2-93D7-4BE8-8F59-DCE918AF486B}" type="presParOf" srcId="{BF503067-8965-4E82-A319-FDD90F7DE6B6}" destId="{0AF00B1C-D846-47CC-AA3A-2AD7F443EAE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917AF8-A0E9-4A6B-9D8E-A474619703F0}" type="doc">
      <dgm:prSet loTypeId="urn:microsoft.com/office/officeart/2005/8/layout/hierarchy3" loCatId="relationship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s-CL"/>
        </a:p>
      </dgm:t>
    </dgm:pt>
    <dgm:pt modelId="{DCEC8921-F4FC-45DC-A2B4-7CCC1B1443FD}">
      <dgm:prSet phldrT="[Texto]" custT="1"/>
      <dgm:spPr>
        <a:xfrm>
          <a:off x="91699" y="459913"/>
          <a:ext cx="1666598" cy="672362"/>
        </a:xfrm>
        <a:solidFill>
          <a:srgbClr val="4BACC6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s-CL" sz="16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CONSTRUYENDO UNA NUEVA OFERTA DE VALOR</a:t>
          </a:r>
          <a:endParaRPr lang="es-CL" sz="16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9778808-EB63-4FA5-9653-380ACC567DCE}" type="parTrans" cxnId="{FA245DAD-19CD-4F75-A0C2-F8F3A65FEDE0}">
      <dgm:prSet/>
      <dgm:spPr/>
      <dgm:t>
        <a:bodyPr/>
        <a:lstStyle/>
        <a:p>
          <a:endParaRPr lang="es-CL"/>
        </a:p>
      </dgm:t>
    </dgm:pt>
    <dgm:pt modelId="{A0B7AC74-86C3-4B6D-834F-8F7B832574F5}" type="sibTrans" cxnId="{FA245DAD-19CD-4F75-A0C2-F8F3A65FEDE0}">
      <dgm:prSet/>
      <dgm:spPr/>
      <dgm:t>
        <a:bodyPr/>
        <a:lstStyle/>
        <a:p>
          <a:endParaRPr lang="es-CL"/>
        </a:p>
      </dgm:t>
    </dgm:pt>
    <dgm:pt modelId="{1F258D38-27B8-4064-9272-8A848B9EBDDC}">
      <dgm:prSet phldrT="[Texto]" custT="1"/>
      <dgm:spPr>
        <a:xfrm>
          <a:off x="3443419" y="390766"/>
          <a:ext cx="1696581" cy="819771"/>
        </a:xfrm>
        <a:solidFill>
          <a:srgbClr val="4BACC6">
            <a:hueOff val="-4966938"/>
            <a:satOff val="19906"/>
            <a:lumOff val="4314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s-ES_tradnl" sz="16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FORTALECIENDO LA GESTIÓN FINANCIERA</a:t>
          </a:r>
          <a:endParaRPr lang="es-CL" sz="16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1D3C71D-7BB7-49BD-86CD-CA8AB148A3F5}" type="parTrans" cxnId="{2C982535-7BFE-46A4-AD15-9A373EA45963}">
      <dgm:prSet/>
      <dgm:spPr/>
      <dgm:t>
        <a:bodyPr/>
        <a:lstStyle/>
        <a:p>
          <a:endParaRPr lang="es-CL"/>
        </a:p>
      </dgm:t>
    </dgm:pt>
    <dgm:pt modelId="{F4E7008C-2C80-4ACB-98AB-B0E840158229}" type="sibTrans" cxnId="{2C982535-7BFE-46A4-AD15-9A373EA45963}">
      <dgm:prSet/>
      <dgm:spPr/>
      <dgm:t>
        <a:bodyPr/>
        <a:lstStyle/>
        <a:p>
          <a:endParaRPr lang="es-CL"/>
        </a:p>
      </dgm:t>
    </dgm:pt>
    <dgm:pt modelId="{28B5CFA8-6F7B-4363-9AA1-06F013712CB9}">
      <dgm:prSet phldrT="[Texto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xfrm>
          <a:off x="7154736" y="1231453"/>
          <a:ext cx="1823329" cy="833441"/>
        </a:xfrm>
        <a:solidFill>
          <a:srgbClr val="F79646"/>
        </a:solidFill>
        <a:ln w="76200" cap="flat" cmpd="sng" algn="ctr">
          <a:solidFill>
            <a:srgbClr val="F79646">
              <a:shade val="50000"/>
            </a:srgbClr>
          </a:solidFill>
          <a:prstDash val="solid"/>
        </a:ln>
        <a:effectLst/>
      </dgm:spPr>
      <dgm:t>
        <a:bodyPr/>
        <a:lstStyle/>
        <a:p>
          <a:r>
            <a:rPr lang="es-CL" sz="14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PMG:  </a:t>
          </a:r>
          <a:r>
            <a:rPr lang="es-CL" sz="1400" b="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Medir </a:t>
          </a:r>
          <a:r>
            <a:rPr lang="es-CL" sz="1400" b="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10 </a:t>
          </a:r>
          <a:r>
            <a:rPr lang="es-CL" sz="1400" b="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Indicadores Transversales. </a:t>
          </a:r>
          <a:r>
            <a:rPr lang="es-CL" sz="12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Ponderación: 40%</a:t>
          </a:r>
          <a:endParaRPr lang="es-CL" sz="12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0D14B2B4-309A-470E-8FA8-FAAC1021F2C4}" type="parTrans" cxnId="{5C94F7DF-566C-4A53-8387-8EE47CBFC6AB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xfrm>
          <a:off x="7038617" y="1129961"/>
          <a:ext cx="91440" cy="518213"/>
        </a:xfrm>
        <a:noFill/>
        <a:ln w="9525" cap="flat" cmpd="sng" algn="ctr">
          <a:solidFill>
            <a:sysClr val="windowText" lastClr="000000">
              <a:shade val="95000"/>
              <a:satMod val="105000"/>
            </a:sys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7515A5E4-AB75-42DE-A530-47DA6C7C8F02}" type="sibTrans" cxnId="{5C94F7DF-566C-4A53-8387-8EE47CBFC6AB}">
      <dgm:prSet/>
      <dgm:spPr/>
      <dgm:t>
        <a:bodyPr/>
        <a:lstStyle/>
        <a:p>
          <a:endParaRPr lang="es-CL"/>
        </a:p>
      </dgm:t>
    </dgm:pt>
    <dgm:pt modelId="{B25FF43F-75C2-4421-BC8B-65AD3E1AA4C9}">
      <dgm:prSet custT="1"/>
      <dgm:spPr>
        <a:xfrm>
          <a:off x="1922127" y="425339"/>
          <a:ext cx="1386893" cy="732588"/>
        </a:xfrm>
        <a:solidFill>
          <a:srgbClr val="4BACC6">
            <a:hueOff val="-2483469"/>
            <a:satOff val="9953"/>
            <a:lumOff val="2157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s-ES_tradnl" sz="16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OPTIMIZANDO LA COMPRA SANITARIA </a:t>
          </a:r>
          <a:endParaRPr lang="es-CL" sz="16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018588A-8C03-4B55-8D3D-06B7115284A2}" type="parTrans" cxnId="{E45B8DC3-137F-4F08-8AC5-07BFF4250E31}">
      <dgm:prSet/>
      <dgm:spPr/>
      <dgm:t>
        <a:bodyPr/>
        <a:lstStyle/>
        <a:p>
          <a:endParaRPr lang="es-CL"/>
        </a:p>
      </dgm:t>
    </dgm:pt>
    <dgm:pt modelId="{299DC8D4-604C-48A2-BB9D-A5CEB58D3700}" type="sibTrans" cxnId="{E45B8DC3-137F-4F08-8AC5-07BFF4250E31}">
      <dgm:prSet/>
      <dgm:spPr/>
      <dgm:t>
        <a:bodyPr/>
        <a:lstStyle/>
        <a:p>
          <a:endParaRPr lang="es-CL"/>
        </a:p>
      </dgm:t>
    </dgm:pt>
    <dgm:pt modelId="{C5B7CD14-5F3C-474F-9C8B-58A27201C910}">
      <dgm:prSet phldrT="[Texto]" custT="1"/>
      <dgm:spPr>
        <a:xfrm>
          <a:off x="5334935" y="356188"/>
          <a:ext cx="1483182" cy="1028295"/>
        </a:xfrm>
        <a:solidFill>
          <a:srgbClr val="4BACC6">
            <a:hueOff val="-7450407"/>
            <a:satOff val="29858"/>
            <a:lumOff val="6471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s-ES_tradnl" sz="16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REDISEÑANDO UNA NUEVA RELACIÓN CON LA CIUDADANÍA</a:t>
          </a:r>
          <a:endParaRPr lang="es-CL" sz="16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6224788-4841-4EAA-85E2-2CF7D4AE0E0C}" type="parTrans" cxnId="{1A86C78B-C7C7-49D7-8373-241A1B4A96F7}">
      <dgm:prSet/>
      <dgm:spPr/>
      <dgm:t>
        <a:bodyPr/>
        <a:lstStyle/>
        <a:p>
          <a:endParaRPr lang="es-CL"/>
        </a:p>
      </dgm:t>
    </dgm:pt>
    <dgm:pt modelId="{074F9228-B8EC-465D-9768-09370F4D0708}" type="sibTrans" cxnId="{1A86C78B-C7C7-49D7-8373-241A1B4A96F7}">
      <dgm:prSet/>
      <dgm:spPr/>
      <dgm:t>
        <a:bodyPr/>
        <a:lstStyle/>
        <a:p>
          <a:endParaRPr lang="es-CL"/>
        </a:p>
      </dgm:t>
    </dgm:pt>
    <dgm:pt modelId="{8BE49D62-6AB9-4D1C-B384-A179890C7889}">
      <dgm:prSet phldrT="[Texto]" custT="1"/>
      <dgm:spPr>
        <a:xfrm>
          <a:off x="6878412" y="381068"/>
          <a:ext cx="2059242" cy="748892"/>
        </a:xfrm>
        <a:solidFill>
          <a:srgbClr val="4BACC6">
            <a:hueOff val="-9933876"/>
            <a:satOff val="39811"/>
            <a:lumOff val="8628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lnSpc>
              <a:spcPct val="100000"/>
            </a:lnSpc>
          </a:pPr>
          <a:r>
            <a:rPr lang="es-CL" sz="16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FORTALECIENDO LA GESTIÓN INSTITUCIONAL</a:t>
          </a:r>
          <a:endParaRPr lang="es-CL" sz="16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91F7776-1BE7-4372-B346-76E43D999923}" type="parTrans" cxnId="{6A0CED84-2920-48CC-8CF5-11BC46F23737}">
      <dgm:prSet/>
      <dgm:spPr/>
      <dgm:t>
        <a:bodyPr/>
        <a:lstStyle/>
        <a:p>
          <a:endParaRPr lang="es-CL"/>
        </a:p>
      </dgm:t>
    </dgm:pt>
    <dgm:pt modelId="{179FAECE-8AC4-4046-9671-373184C10DA3}" type="sibTrans" cxnId="{6A0CED84-2920-48CC-8CF5-11BC46F23737}">
      <dgm:prSet/>
      <dgm:spPr/>
      <dgm:t>
        <a:bodyPr/>
        <a:lstStyle/>
        <a:p>
          <a:endParaRPr lang="es-CL"/>
        </a:p>
      </dgm:t>
    </dgm:pt>
    <dgm:pt modelId="{9D8556E7-3D4F-4B7F-B629-0EDF41B8DCE1}">
      <dgm:prSet phldrT="[Texto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xfrm>
          <a:off x="5490419" y="1656184"/>
          <a:ext cx="1365942" cy="1655440"/>
        </a:xfrm>
        <a:solidFill>
          <a:srgbClr val="F79646"/>
        </a:solidFill>
        <a:ln w="76200" cap="flat" cmpd="sng" algn="ctr">
          <a:solidFill>
            <a:srgbClr val="F79646">
              <a:shade val="50000"/>
            </a:srgbClr>
          </a:solidFill>
          <a:prstDash val="solid"/>
        </a:ln>
        <a:effectLst/>
      </dgm:spPr>
      <dgm:t>
        <a:bodyPr/>
        <a:lstStyle/>
        <a:p>
          <a:r>
            <a:rPr lang="es-CL" sz="14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PMG:     </a:t>
          </a:r>
          <a:r>
            <a:rPr lang="es-CL" sz="1400" b="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Reclamos GES resueltos en plazo legal.  Meta:  98%.  </a:t>
          </a:r>
        </a:p>
        <a:p>
          <a:r>
            <a:rPr lang="es-CL" sz="12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Ponderación: 15%</a:t>
          </a:r>
          <a:endParaRPr lang="es-CL" sz="12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8C89C55E-5586-4F7D-9B94-51B4BB5DDC73}" type="parTrans" cxnId="{CD5B8BF8-9932-408E-BD29-17CAD9CA0BBA}">
      <dgm:prSet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>
        <a:xfrm>
          <a:off x="5437533" y="1384484"/>
          <a:ext cx="91440" cy="1099420"/>
        </a:xfrm>
        <a:noFill/>
        <a:ln w="9525" cap="flat" cmpd="sng" algn="ctr">
          <a:solidFill>
            <a:srgbClr val="4BACC6">
              <a:shade val="95000"/>
              <a:satMod val="10500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A898E85D-BB7B-45A4-BA70-12F2031B4757}" type="sibTrans" cxnId="{CD5B8BF8-9932-408E-BD29-17CAD9CA0BBA}">
      <dgm:prSet/>
      <dgm:spPr/>
      <dgm:t>
        <a:bodyPr/>
        <a:lstStyle/>
        <a:p>
          <a:endParaRPr lang="es-CL"/>
        </a:p>
      </dgm:t>
    </dgm:pt>
    <dgm:pt modelId="{40AC4869-7B82-4767-8FD2-B32BD5DAD469}">
      <dgm:prSet phldrT="[Texto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xfrm>
          <a:off x="5514282" y="3490666"/>
          <a:ext cx="1353569" cy="1323916"/>
        </a:xfrm>
        <a:solidFill>
          <a:srgbClr val="F79646"/>
        </a:solidFill>
        <a:ln w="76200" cap="flat" cmpd="sng" algn="ctr">
          <a:solidFill>
            <a:srgbClr val="F79646">
              <a:shade val="50000"/>
            </a:srgbClr>
          </a:solidFill>
          <a:prstDash val="solid"/>
        </a:ln>
        <a:effectLst/>
      </dgm:spPr>
      <dgm:t>
        <a:bodyPr/>
        <a:lstStyle/>
        <a:p>
          <a:r>
            <a:rPr lang="es-CL" sz="14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PMG:  </a:t>
          </a:r>
          <a:r>
            <a:rPr lang="es-CL" sz="1400" b="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Reclamos Por Servicios FONASA resueltos.     Meta: 94%.  </a:t>
          </a:r>
        </a:p>
        <a:p>
          <a:r>
            <a:rPr lang="es-CL" sz="12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Ponderación: 15%</a:t>
          </a:r>
          <a:endParaRPr lang="es-CL" sz="14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5F9CBD37-D65A-4A0F-9067-D6740AB296F5}" type="parTrans" cxnId="{6E4EB9F3-6CE0-474D-9B96-352D7E06D607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xfrm>
          <a:off x="5437533" y="1384484"/>
          <a:ext cx="91440" cy="2768140"/>
        </a:xfrm>
        <a:noFill/>
        <a:ln w="9525" cap="flat" cmpd="sng" algn="ctr">
          <a:solidFill>
            <a:sysClr val="windowText" lastClr="000000">
              <a:shade val="95000"/>
              <a:satMod val="105000"/>
            </a:sys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B0E244AD-1DB7-49A4-ABAB-16E40069606D}" type="sibTrans" cxnId="{6E4EB9F3-6CE0-474D-9B96-352D7E06D607}">
      <dgm:prSet/>
      <dgm:spPr/>
      <dgm:t>
        <a:bodyPr/>
        <a:lstStyle/>
        <a:p>
          <a:endParaRPr lang="es-CL"/>
        </a:p>
      </dgm:t>
    </dgm:pt>
    <dgm:pt modelId="{C33028A3-7EB9-44F1-A0A7-5FA8DB11D2C1}">
      <dgm:prSet phldrT="[Texto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xfrm>
          <a:off x="3640195" y="1366577"/>
          <a:ext cx="1450884" cy="1101976"/>
        </a:xfrm>
        <a:solidFill>
          <a:srgbClr val="F79646"/>
        </a:solidFill>
        <a:ln w="76200" cap="flat" cmpd="sng" algn="ctr">
          <a:solidFill>
            <a:srgbClr val="F79646">
              <a:shade val="50000"/>
            </a:srgbClr>
          </a:solidFill>
          <a:prstDash val="solid"/>
        </a:ln>
        <a:effectLst/>
      </dgm:spPr>
      <dgm:t>
        <a:bodyPr/>
        <a:lstStyle/>
        <a:p>
          <a:r>
            <a:rPr lang="es-CL" sz="14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PMG: </a:t>
          </a:r>
          <a:r>
            <a:rPr lang="es-CL" sz="1400" b="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Recaudación electrónica Meta: 98%. </a:t>
          </a:r>
        </a:p>
        <a:p>
          <a:r>
            <a:rPr lang="pt-BR" sz="1200" b="1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Ponderación</a:t>
          </a:r>
          <a:r>
            <a:rPr lang="pt-BR" sz="12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: 20%</a:t>
          </a:r>
          <a:endParaRPr lang="es-CL" sz="12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050E8CDC-491F-426E-9149-F7E341553979}" type="parTrans" cxnId="{9C657070-E16D-4ABB-94FC-936E1BC9ABE3}">
      <dgm:prSet>
        <dgm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dgm:style>
      </dgm:prSet>
      <dgm:spPr>
        <a:xfrm>
          <a:off x="3567357" y="1210537"/>
          <a:ext cx="91440" cy="707028"/>
        </a:xfrm>
        <a:noFill/>
        <a:ln w="9525" cap="flat" cmpd="sng" algn="ctr">
          <a:solidFill>
            <a:srgbClr val="8064A2">
              <a:shade val="95000"/>
              <a:satMod val="10500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03A3C2D1-C524-406D-BD09-18E1C352EBEB}" type="sibTrans" cxnId="{9C657070-E16D-4ABB-94FC-936E1BC9ABE3}">
      <dgm:prSet/>
      <dgm:spPr/>
      <dgm:t>
        <a:bodyPr/>
        <a:lstStyle/>
        <a:p>
          <a:endParaRPr lang="es-CL"/>
        </a:p>
      </dgm:t>
    </dgm:pt>
    <dgm:pt modelId="{3F82524A-B25E-47B0-A3D2-82C091959AF4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xfrm>
          <a:off x="7190592" y="2199687"/>
          <a:ext cx="1795646" cy="962171"/>
        </a:xfrm>
        <a:solidFill>
          <a:sysClr val="window" lastClr="FFFFFF"/>
        </a:solidFill>
        <a:ln w="76200" cap="flat" cmpd="sng" algn="ctr">
          <a:solidFill>
            <a:srgbClr val="8064A2">
              <a:lumMod val="40000"/>
              <a:lumOff val="60000"/>
            </a:srgbClr>
          </a:solidFill>
          <a:prstDash val="solid"/>
        </a:ln>
        <a:effectLst/>
      </dgm:spPr>
      <dgm:t>
        <a:bodyPr/>
        <a:lstStyle/>
        <a:p>
          <a:r>
            <a:rPr lang="es-CL" sz="13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CDC – Equipo 1</a:t>
          </a:r>
        </a:p>
        <a:p>
          <a:r>
            <a:rPr lang="es-CL" sz="1300" b="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Aumentar Seguidores  en Redes Sociales              </a:t>
          </a:r>
          <a:r>
            <a:rPr lang="es-CL" sz="12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Ponderación: 40%</a:t>
          </a:r>
          <a:endParaRPr lang="es-CL" sz="13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4E243903-CCD6-471B-A877-8C1B4940F3F2}" type="parTrans" cxnId="{9BD2A8C7-D8DB-4492-ADA7-43E15BF2ED22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>
        <a:xfrm>
          <a:off x="7084337" y="1129961"/>
          <a:ext cx="106254" cy="1550811"/>
        </a:xfrm>
        <a:noFill/>
        <a:ln w="9525" cap="flat" cmpd="sng" algn="ctr">
          <a:solidFill>
            <a:srgbClr val="F79646">
              <a:shade val="95000"/>
              <a:satMod val="10500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E606D7EF-1066-44B4-B5F8-A672F8189937}" type="sibTrans" cxnId="{9BD2A8C7-D8DB-4492-ADA7-43E15BF2ED22}">
      <dgm:prSet/>
      <dgm:spPr/>
      <dgm:t>
        <a:bodyPr/>
        <a:lstStyle/>
        <a:p>
          <a:endParaRPr lang="es-CL"/>
        </a:p>
      </dgm:t>
    </dgm:pt>
    <dgm:pt modelId="{02437E64-9846-4BAC-AF54-B487366FB1FB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xfrm>
          <a:off x="2060424" y="1358861"/>
          <a:ext cx="1183885" cy="1905205"/>
        </a:xfrm>
        <a:solidFill>
          <a:sysClr val="window" lastClr="FFFFFF"/>
        </a:solidFill>
        <a:ln w="76200" cap="flat" cmpd="sng" algn="ctr">
          <a:solidFill>
            <a:srgbClr val="4BACC6"/>
          </a:solidFill>
          <a:prstDash val="solid"/>
        </a:ln>
        <a:effectLst/>
      </dgm:spPr>
      <dgm:t>
        <a:bodyPr/>
        <a:lstStyle/>
        <a:p>
          <a:r>
            <a:rPr lang="es-CL" sz="13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CDC – Equipo 2 </a:t>
          </a:r>
          <a:r>
            <a:rPr lang="pt-BR" sz="1300" b="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55% casos </a:t>
          </a:r>
          <a:r>
            <a:rPr lang="pt-BR" sz="1300" b="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outlier</a:t>
          </a:r>
          <a:r>
            <a:rPr lang="pt-BR" sz="1300" b="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superior auditados compra privados.</a:t>
          </a:r>
        </a:p>
        <a:p>
          <a:r>
            <a:rPr lang="pt-BR" sz="1300" b="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</a:t>
          </a:r>
          <a:r>
            <a:rPr lang="pt-BR" sz="1200" b="1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Ponderación</a:t>
          </a:r>
          <a:r>
            <a:rPr lang="pt-BR" sz="12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: 30%</a:t>
          </a:r>
          <a:endParaRPr lang="es-CL" sz="13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94B8A2E0-DB57-4484-98E0-89781B56ECBD}" type="parTrans" cxnId="{00EBA848-AC89-4A7B-87D9-AECEA5370D6B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xfrm>
          <a:off x="2014704" y="1157928"/>
          <a:ext cx="91440" cy="1153536"/>
        </a:xfrm>
        <a:noFill/>
        <a:ln w="9525" cap="flat" cmpd="sng" algn="ctr">
          <a:solidFill>
            <a:sysClr val="windowText" lastClr="000000">
              <a:shade val="95000"/>
              <a:satMod val="105000"/>
            </a:sysClr>
          </a:solidFill>
          <a:prstDash val="solid"/>
        </a:ln>
        <a:effectLst/>
      </dgm:spPr>
      <dgm:t>
        <a:bodyPr/>
        <a:lstStyle/>
        <a:p>
          <a:endParaRPr lang="es-CL" b="1"/>
        </a:p>
      </dgm:t>
    </dgm:pt>
    <dgm:pt modelId="{BE4AF43F-D72C-46F5-B183-FBC2D287AEA8}" type="sibTrans" cxnId="{00EBA848-AC89-4A7B-87D9-AECEA5370D6B}">
      <dgm:prSet/>
      <dgm:spPr/>
      <dgm:t>
        <a:bodyPr/>
        <a:lstStyle/>
        <a:p>
          <a:endParaRPr lang="es-CL"/>
        </a:p>
      </dgm:t>
    </dgm:pt>
    <dgm:pt modelId="{824F3C13-1135-4DD9-8284-2D276EC9BD4C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xfrm>
          <a:off x="3640195" y="2665873"/>
          <a:ext cx="1496239" cy="1314814"/>
        </a:xfrm>
        <a:solidFill>
          <a:sysClr val="window" lastClr="FFFFFF"/>
        </a:solidFill>
        <a:ln w="76200" cap="flat" cmpd="sng" algn="ctr">
          <a:solidFill>
            <a:srgbClr val="4BACC6"/>
          </a:solidFill>
          <a:prstDash val="solid"/>
        </a:ln>
        <a:effectLst/>
      </dgm:spPr>
      <dgm:t>
        <a:bodyPr/>
        <a:lstStyle/>
        <a:p>
          <a:r>
            <a:rPr lang="es-CL" sz="13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CDC – Equipo 2 </a:t>
          </a:r>
          <a:r>
            <a:rPr lang="es-CL" sz="1300" b="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Publicar en Web Informe Gestión con Indicadores producción.   </a:t>
          </a:r>
        </a:p>
        <a:p>
          <a:r>
            <a:rPr lang="pt-BR" sz="1200" b="1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Ponderación</a:t>
          </a:r>
          <a:r>
            <a:rPr lang="pt-BR" sz="12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: 30%</a:t>
          </a:r>
          <a:endParaRPr lang="es-CL" sz="1200" b="1" dirty="0" smtClean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5FFA2592-D5BE-4700-8281-E3BE4D03C7D6}" type="parTrans" cxnId="{C4D8071C-0A48-4275-8CAC-F598A51136E8}">
      <dgm:prSet>
        <dgm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dgm:style>
      </dgm:prSet>
      <dgm:spPr>
        <a:xfrm>
          <a:off x="3567357" y="1210537"/>
          <a:ext cx="91440" cy="2112743"/>
        </a:xfrm>
        <a:noFill/>
        <a:ln w="9525" cap="flat" cmpd="sng" algn="ctr">
          <a:solidFill>
            <a:srgbClr val="8064A2">
              <a:shade val="95000"/>
              <a:satMod val="10500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B8AD979F-7512-4996-BD5E-AA73441BC5B8}" type="sibTrans" cxnId="{C4D8071C-0A48-4275-8CAC-F598A51136E8}">
      <dgm:prSet/>
      <dgm:spPr/>
      <dgm:t>
        <a:bodyPr/>
        <a:lstStyle/>
        <a:p>
          <a:endParaRPr lang="es-CL"/>
        </a:p>
      </dgm:t>
    </dgm:pt>
    <dgm:pt modelId="{232D306A-185B-4243-A7C4-5F307027C487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xfrm>
          <a:off x="7166688" y="3261964"/>
          <a:ext cx="1787238" cy="808315"/>
        </a:xfrm>
        <a:solidFill>
          <a:sysClr val="window" lastClr="FFFFFF"/>
        </a:solidFill>
        <a:ln w="76200" cap="flat" cmpd="sng" algn="ctr">
          <a:solidFill>
            <a:srgbClr val="8CAE48"/>
          </a:solidFill>
          <a:prstDash val="solid"/>
        </a:ln>
        <a:effectLst/>
      </dgm:spPr>
      <dgm:t>
        <a:bodyPr/>
        <a:lstStyle/>
        <a:p>
          <a:r>
            <a:rPr lang="es-CL" sz="13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CDC –Equipo 3 </a:t>
          </a:r>
        </a:p>
        <a:p>
          <a:r>
            <a:rPr lang="es-CL" sz="1300" b="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Programa de Formación Continua.  </a:t>
          </a:r>
          <a:r>
            <a:rPr lang="es-CL" sz="12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Ponderación: 30%</a:t>
          </a:r>
          <a:endParaRPr lang="es-CL" sz="1300" b="1" dirty="0" smtClean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10D24AEE-2456-4357-8D38-73138E0883F5}" type="parTrans" cxnId="{93047C30-DC50-487D-A67F-27123639FE33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>
        <a:xfrm>
          <a:off x="7038617" y="1129961"/>
          <a:ext cx="91440" cy="2536161"/>
        </a:xfrm>
        <a:noFill/>
        <a:ln w="9525" cap="flat" cmpd="sng" algn="ctr">
          <a:solidFill>
            <a:srgbClr val="F79646">
              <a:shade val="95000"/>
              <a:satMod val="105000"/>
            </a:srgbClr>
          </a:solidFill>
          <a:prstDash val="solid"/>
        </a:ln>
        <a:effectLst/>
      </dgm:spPr>
      <dgm:t>
        <a:bodyPr/>
        <a:lstStyle/>
        <a:p>
          <a:endParaRPr lang="es-CL" b="1"/>
        </a:p>
      </dgm:t>
    </dgm:pt>
    <dgm:pt modelId="{3A6D1D41-0B8A-4DF2-A3B9-B07E5272551A}" type="sibTrans" cxnId="{93047C30-DC50-487D-A67F-27123639FE33}">
      <dgm:prSet/>
      <dgm:spPr/>
      <dgm:t>
        <a:bodyPr/>
        <a:lstStyle/>
        <a:p>
          <a:endParaRPr lang="es-CL"/>
        </a:p>
      </dgm:t>
    </dgm:pt>
    <dgm:pt modelId="{3C76D791-0340-4F2B-822E-F37486A4B546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xfrm>
          <a:off x="7190592" y="4172018"/>
          <a:ext cx="1745876" cy="802123"/>
        </a:xfrm>
        <a:solidFill>
          <a:sysClr val="window" lastClr="FFFFFF"/>
        </a:solidFill>
        <a:ln w="76200" cap="flat" cmpd="sng" algn="ctr">
          <a:solidFill>
            <a:srgbClr val="8CAE48"/>
          </a:solidFill>
          <a:prstDash val="solid"/>
        </a:ln>
        <a:effectLst/>
      </dgm:spPr>
      <dgm:t>
        <a:bodyPr/>
        <a:lstStyle/>
        <a:p>
          <a:r>
            <a:rPr lang="es-CL" sz="13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CDC – Equipo3 </a:t>
          </a:r>
          <a:r>
            <a:rPr lang="es-CL" sz="1300" b="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Capacitación materia jurídico legal</a:t>
          </a:r>
        </a:p>
        <a:p>
          <a:r>
            <a:rPr lang="es-CL" sz="12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Ponderación: 40%</a:t>
          </a:r>
          <a:endParaRPr lang="es-CL" sz="1300" b="1" dirty="0" smtClean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6E5322AF-3106-4F54-83DA-91EC52E39F1C}" type="parTrans" cxnId="{B330005E-B9A0-4BDC-A0DD-8F28C6E303EC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>
        <a:xfrm>
          <a:off x="7084337" y="1129961"/>
          <a:ext cx="106254" cy="3443119"/>
        </a:xfrm>
        <a:noFill/>
        <a:ln w="9525" cap="flat" cmpd="sng" algn="ctr">
          <a:solidFill>
            <a:srgbClr val="F79646">
              <a:shade val="95000"/>
              <a:satMod val="10500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8AC77B59-7FCB-4B18-A726-2F56FB58C312}" type="sibTrans" cxnId="{B330005E-B9A0-4BDC-A0DD-8F28C6E303EC}">
      <dgm:prSet/>
      <dgm:spPr/>
      <dgm:t>
        <a:bodyPr/>
        <a:lstStyle/>
        <a:p>
          <a:endParaRPr lang="es-CL"/>
        </a:p>
      </dgm:t>
    </dgm:pt>
    <dgm:pt modelId="{F7FC50AE-89AA-4E7D-A19D-A5FE1D54AAEF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xfrm>
          <a:off x="7190599" y="5079110"/>
          <a:ext cx="1776523" cy="850074"/>
        </a:xfrm>
        <a:solidFill>
          <a:sysClr val="window" lastClr="FFFFFF"/>
        </a:solidFill>
        <a:ln w="76200" cap="flat" cmpd="sng" algn="ctr">
          <a:solidFill>
            <a:srgbClr val="8CAE48"/>
          </a:solidFill>
          <a:prstDash val="solid"/>
        </a:ln>
        <a:effectLst/>
      </dgm:spPr>
      <dgm:t>
        <a:bodyPr/>
        <a:lstStyle/>
        <a:p>
          <a:r>
            <a:rPr lang="es-CL" sz="14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CDC – Equipo 3  </a:t>
          </a:r>
          <a:r>
            <a:rPr lang="es-CL" sz="1400" b="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Implementación </a:t>
          </a:r>
          <a:r>
            <a:rPr lang="es-CL" sz="1400" b="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Datamart</a:t>
          </a:r>
          <a:r>
            <a:rPr lang="es-CL" sz="1400" b="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.</a:t>
          </a:r>
        </a:p>
        <a:p>
          <a:r>
            <a:rPr lang="es-CL" sz="12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Ponderación: 40%</a:t>
          </a:r>
        </a:p>
      </dgm:t>
    </dgm:pt>
    <dgm:pt modelId="{8DAAC005-AA94-4A46-A792-A3B81038AD3A}" type="parTrans" cxnId="{F00AF324-8157-4F9B-A65B-09E1AD7CF1E6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xfrm>
          <a:off x="7084337" y="1129961"/>
          <a:ext cx="106261" cy="4374186"/>
        </a:xfrm>
        <a:noFill/>
        <a:ln w="9525" cap="flat" cmpd="sng" algn="ctr">
          <a:solidFill>
            <a:sysClr val="windowText" lastClr="000000">
              <a:shade val="95000"/>
              <a:satMod val="105000"/>
            </a:sys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DF3036C0-802D-4320-8C9C-C3442EC43F5F}" type="sibTrans" cxnId="{F00AF324-8157-4F9B-A65B-09E1AD7CF1E6}">
      <dgm:prSet/>
      <dgm:spPr/>
      <dgm:t>
        <a:bodyPr/>
        <a:lstStyle/>
        <a:p>
          <a:endParaRPr lang="es-CL"/>
        </a:p>
      </dgm:t>
    </dgm:pt>
    <dgm:pt modelId="{95AAB7C2-67B3-4CEB-BB55-61980521BAC2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xfrm>
          <a:off x="305370" y="2670411"/>
          <a:ext cx="1324939" cy="1071280"/>
        </a:xfrm>
        <a:solidFill>
          <a:sysClr val="window" lastClr="FFFFFF"/>
        </a:solidFill>
        <a:ln w="76200" cap="flat" cmpd="sng" algn="ctr">
          <a:solidFill>
            <a:srgbClr val="8064A2">
              <a:lumMod val="40000"/>
              <a:lumOff val="60000"/>
            </a:srgbClr>
          </a:solidFill>
          <a:prstDash val="solid"/>
        </a:ln>
        <a:effectLst/>
      </dgm:spPr>
      <dgm:t>
        <a:bodyPr/>
        <a:lstStyle/>
        <a:p>
          <a:r>
            <a:rPr lang="es-CL" sz="13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CDC</a:t>
          </a:r>
          <a:r>
            <a:rPr lang="es-CL" sz="1300" b="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</a:t>
          </a:r>
          <a:r>
            <a:rPr lang="es-CL" sz="13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– Equipo 1 </a:t>
          </a:r>
          <a:r>
            <a:rPr lang="es-CL" sz="1300" b="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Propuesta Rediseño Plan de Salud 2018</a:t>
          </a:r>
        </a:p>
        <a:p>
          <a:r>
            <a:rPr lang="es-CL" sz="11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Ponderación: 30%</a:t>
          </a:r>
          <a:endParaRPr lang="es-CL" sz="11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3AEFEF74-0F95-4121-8D27-7C31E90A8492}" type="sibTrans" cxnId="{8AEAECDE-4847-4B22-94A3-B70E6DEA46B5}">
      <dgm:prSet/>
      <dgm:spPr/>
      <dgm:t>
        <a:bodyPr/>
        <a:lstStyle/>
        <a:p>
          <a:endParaRPr lang="es-CL"/>
        </a:p>
      </dgm:t>
    </dgm:pt>
    <dgm:pt modelId="{5DE6AFB1-2294-409E-886E-83DC2BA4DC21}" type="parTrans" cxnId="{8AEAECDE-4847-4B22-94A3-B70E6DEA46B5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xfrm>
          <a:off x="212639" y="1132275"/>
          <a:ext cx="91440" cy="2073776"/>
        </a:xfrm>
        <a:noFill/>
        <a:ln w="9525" cap="flat" cmpd="sng" algn="ctr">
          <a:solidFill>
            <a:sysClr val="windowText" lastClr="000000">
              <a:shade val="95000"/>
              <a:satMod val="105000"/>
            </a:sys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A73397F4-98C6-4C65-8963-2EEBC83DE50B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xfrm>
          <a:off x="305839" y="1332147"/>
          <a:ext cx="1293512" cy="1224557"/>
        </a:xfrm>
        <a:solidFill>
          <a:sysClr val="window" lastClr="FFFFFF"/>
        </a:solidFill>
        <a:ln w="76200" cap="flat" cmpd="sng" algn="ctr">
          <a:solidFill>
            <a:srgbClr val="8064A2">
              <a:lumMod val="40000"/>
              <a:lumOff val="60000"/>
            </a:srgbClr>
          </a:solidFill>
          <a:prstDash val="solid"/>
        </a:ln>
        <a:effectLst/>
      </dgm:spPr>
      <dgm:t>
        <a:bodyPr/>
        <a:lstStyle/>
        <a:p>
          <a:r>
            <a:rPr lang="es-CL" sz="13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CDC</a:t>
          </a:r>
          <a:r>
            <a:rPr lang="es-CL" sz="1300" b="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</a:t>
          </a:r>
          <a:r>
            <a:rPr lang="es-CL" sz="13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– Equipo 1 </a:t>
          </a:r>
          <a:r>
            <a:rPr lang="pt-BR" sz="1300" b="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Realizar </a:t>
          </a:r>
          <a:r>
            <a:rPr lang="pt-BR" sz="1300" b="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Estudio</a:t>
          </a:r>
          <a:r>
            <a:rPr lang="pt-BR" sz="1300" b="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de </a:t>
          </a:r>
          <a:r>
            <a:rPr lang="pt-BR" sz="1300" b="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Costos</a:t>
          </a:r>
          <a:r>
            <a:rPr lang="pt-BR" sz="1300" b="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N° 3</a:t>
          </a:r>
          <a:endParaRPr lang="es-CL" sz="1300" b="0" dirty="0" smtClean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r>
            <a:rPr lang="es-CL" sz="12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Ponderación: 30%</a:t>
          </a:r>
          <a:endParaRPr lang="es-CL" sz="12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46BDC426-DF03-4F5A-9A39-D37178758EE8}" type="sibTrans" cxnId="{8A626E94-988E-44ED-AC9E-3BB550832896}">
      <dgm:prSet/>
      <dgm:spPr/>
      <dgm:t>
        <a:bodyPr/>
        <a:lstStyle/>
        <a:p>
          <a:endParaRPr lang="es-CL"/>
        </a:p>
      </dgm:t>
    </dgm:pt>
    <dgm:pt modelId="{B0D817B9-2D7C-4683-8A4F-630D626C1127}" type="parTrans" cxnId="{8A626E94-988E-44ED-AC9E-3BB550832896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>
        <a:xfrm>
          <a:off x="212639" y="1132275"/>
          <a:ext cx="91440" cy="812149"/>
        </a:xfrm>
        <a:noFill/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533C5C62-B891-41D5-A0BC-E17718D722A2}" type="pres">
      <dgm:prSet presAssocID="{12917AF8-A0E9-4A6B-9D8E-A474619703F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EB825BE8-4446-44D0-B9E2-1FBFA739B048}" type="pres">
      <dgm:prSet presAssocID="{DCEC8921-F4FC-45DC-A2B4-7CCC1B1443FD}" presName="root" presStyleCnt="0"/>
      <dgm:spPr/>
      <dgm:t>
        <a:bodyPr/>
        <a:lstStyle/>
        <a:p>
          <a:endParaRPr lang="es-CL"/>
        </a:p>
      </dgm:t>
    </dgm:pt>
    <dgm:pt modelId="{FFDB1477-F622-4940-9626-672182046BC5}" type="pres">
      <dgm:prSet presAssocID="{DCEC8921-F4FC-45DC-A2B4-7CCC1B1443FD}" presName="rootComposite" presStyleCnt="0"/>
      <dgm:spPr/>
      <dgm:t>
        <a:bodyPr/>
        <a:lstStyle/>
        <a:p>
          <a:endParaRPr lang="es-CL"/>
        </a:p>
      </dgm:t>
    </dgm:pt>
    <dgm:pt modelId="{C3F7F9B2-D33C-4225-96D4-2B0384320E6F}" type="pres">
      <dgm:prSet presAssocID="{DCEC8921-F4FC-45DC-A2B4-7CCC1B1443FD}" presName="rootText" presStyleLbl="node1" presStyleIdx="0" presStyleCnt="5" custScaleX="192987" custScaleY="155715" custLinFactNeighborX="10215" custLinFactNeighborY="3982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CL"/>
        </a:p>
      </dgm:t>
    </dgm:pt>
    <dgm:pt modelId="{3BDFCD86-3E19-4A63-B4F2-C0488615B228}" type="pres">
      <dgm:prSet presAssocID="{DCEC8921-F4FC-45DC-A2B4-7CCC1B1443FD}" presName="rootConnector" presStyleLbl="node1" presStyleIdx="0" presStyleCnt="5"/>
      <dgm:spPr/>
      <dgm:t>
        <a:bodyPr/>
        <a:lstStyle/>
        <a:p>
          <a:endParaRPr lang="es-CL"/>
        </a:p>
      </dgm:t>
    </dgm:pt>
    <dgm:pt modelId="{47DB92EB-5B03-4855-A582-927E8904FFBA}" type="pres">
      <dgm:prSet presAssocID="{DCEC8921-F4FC-45DC-A2B4-7CCC1B1443FD}" presName="childShape" presStyleCnt="0"/>
      <dgm:spPr/>
      <dgm:t>
        <a:bodyPr/>
        <a:lstStyle/>
        <a:p>
          <a:endParaRPr lang="es-CL"/>
        </a:p>
      </dgm:t>
    </dgm:pt>
    <dgm:pt modelId="{0F8CF371-2149-4356-97DB-280392FC2CB5}" type="pres">
      <dgm:prSet presAssocID="{B0D817B9-2D7C-4683-8A4F-630D626C1127}" presName="Name13" presStyleLbl="parChTrans1D2" presStyleIdx="0" presStyleCnt="12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12149"/>
              </a:lnTo>
              <a:lnTo>
                <a:pt x="93200" y="812149"/>
              </a:lnTo>
            </a:path>
          </a:pathLst>
        </a:custGeom>
      </dgm:spPr>
      <dgm:t>
        <a:bodyPr/>
        <a:lstStyle/>
        <a:p>
          <a:endParaRPr lang="es-CL"/>
        </a:p>
      </dgm:t>
    </dgm:pt>
    <dgm:pt modelId="{2189E7DF-D7AB-4A9E-BA3B-C6CC6D25B8E2}" type="pres">
      <dgm:prSet presAssocID="{A73397F4-98C6-4C65-8963-2EEBC83DE50B}" presName="childText" presStyleLbl="bgAcc1" presStyleIdx="0" presStyleCnt="12" custScaleX="187231" custScaleY="283600" custLinFactNeighborX="-4482" custLinFactNeighborY="6111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CL"/>
        </a:p>
      </dgm:t>
    </dgm:pt>
    <dgm:pt modelId="{373A91CB-FEC7-49DF-8440-866A17D0DCC1}" type="pres">
      <dgm:prSet presAssocID="{5DE6AFB1-2294-409E-886E-83DC2BA4DC21}" presName="Name13" presStyleLbl="parChTrans1D2" presStyleIdx="1" presStyleCnt="12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73776"/>
              </a:lnTo>
              <a:lnTo>
                <a:pt x="92730" y="2073776"/>
              </a:lnTo>
            </a:path>
          </a:pathLst>
        </a:custGeom>
      </dgm:spPr>
      <dgm:t>
        <a:bodyPr/>
        <a:lstStyle/>
        <a:p>
          <a:endParaRPr lang="es-CL"/>
        </a:p>
      </dgm:t>
    </dgm:pt>
    <dgm:pt modelId="{9016B850-E01E-47AB-8313-161F5F7DD4B2}" type="pres">
      <dgm:prSet presAssocID="{95AAB7C2-67B3-4CEB-BB55-61980521BAC2}" presName="childText" presStyleLbl="bgAcc1" presStyleIdx="1" presStyleCnt="12" custScaleX="191780" custScaleY="248102" custLinFactNeighborX="-4550" custLinFactNeighborY="6244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CL"/>
        </a:p>
      </dgm:t>
    </dgm:pt>
    <dgm:pt modelId="{046C4B96-2359-4063-B1A9-103AA1D6DA0A}" type="pres">
      <dgm:prSet presAssocID="{B25FF43F-75C2-4421-BC8B-65AD3E1AA4C9}" presName="root" presStyleCnt="0"/>
      <dgm:spPr/>
      <dgm:t>
        <a:bodyPr/>
        <a:lstStyle/>
        <a:p>
          <a:endParaRPr lang="es-CL"/>
        </a:p>
      </dgm:t>
    </dgm:pt>
    <dgm:pt modelId="{D1FCA3ED-F767-4F67-9523-E63712DD5B76}" type="pres">
      <dgm:prSet presAssocID="{B25FF43F-75C2-4421-BC8B-65AD3E1AA4C9}" presName="rootComposite" presStyleCnt="0"/>
      <dgm:spPr/>
      <dgm:t>
        <a:bodyPr/>
        <a:lstStyle/>
        <a:p>
          <a:endParaRPr lang="es-CL"/>
        </a:p>
      </dgm:t>
    </dgm:pt>
    <dgm:pt modelId="{70DEB530-B383-4245-8984-911C34A2BBE6}" type="pres">
      <dgm:prSet presAssocID="{B25FF43F-75C2-4421-BC8B-65AD3E1AA4C9}" presName="rootText" presStyleLbl="node1" presStyleIdx="1" presStyleCnt="5" custScaleX="160598" custScaleY="169663" custLinFactNeighborX="4186" custLinFactNeighborY="31816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CL"/>
        </a:p>
      </dgm:t>
    </dgm:pt>
    <dgm:pt modelId="{9D6AC378-6FD4-45A0-8D0B-3D731176A4E1}" type="pres">
      <dgm:prSet presAssocID="{B25FF43F-75C2-4421-BC8B-65AD3E1AA4C9}" presName="rootConnector" presStyleLbl="node1" presStyleIdx="1" presStyleCnt="5"/>
      <dgm:spPr/>
      <dgm:t>
        <a:bodyPr/>
        <a:lstStyle/>
        <a:p>
          <a:endParaRPr lang="es-CL"/>
        </a:p>
      </dgm:t>
    </dgm:pt>
    <dgm:pt modelId="{EF620192-CD9C-4692-B08D-49816B0F787A}" type="pres">
      <dgm:prSet presAssocID="{B25FF43F-75C2-4421-BC8B-65AD3E1AA4C9}" presName="childShape" presStyleCnt="0"/>
      <dgm:spPr/>
      <dgm:t>
        <a:bodyPr/>
        <a:lstStyle/>
        <a:p>
          <a:endParaRPr lang="es-CL"/>
        </a:p>
      </dgm:t>
    </dgm:pt>
    <dgm:pt modelId="{90843A90-67DC-47AF-A202-5EC06D2D666E}" type="pres">
      <dgm:prSet presAssocID="{94B8A2E0-DB57-4484-98E0-89781B56ECBD}" presName="Name13" presStyleLbl="parChTrans1D2" presStyleIdx="2" presStyleCnt="12"/>
      <dgm:spPr>
        <a:custGeom>
          <a:avLst/>
          <a:gdLst/>
          <a:ahLst/>
          <a:cxnLst/>
          <a:rect l="0" t="0" r="0" b="0"/>
          <a:pathLst>
            <a:path>
              <a:moveTo>
                <a:pt x="46112" y="0"/>
              </a:moveTo>
              <a:lnTo>
                <a:pt x="45720" y="1153536"/>
              </a:lnTo>
            </a:path>
          </a:pathLst>
        </a:custGeom>
      </dgm:spPr>
      <dgm:t>
        <a:bodyPr/>
        <a:lstStyle/>
        <a:p>
          <a:endParaRPr lang="es-CL"/>
        </a:p>
      </dgm:t>
    </dgm:pt>
    <dgm:pt modelId="{2B06F1FE-10B7-4D25-A7B9-42D80A5E9A55}" type="pres">
      <dgm:prSet presAssocID="{02437E64-9846-4BAC-AF54-B487366FB1FB}" presName="childText" presStyleLbl="bgAcc1" presStyleIdx="2" presStyleCnt="12" custScaleX="171363" custScaleY="441234" custLinFactNeighborX="-14899" custLinFactNeighborY="5335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CL"/>
        </a:p>
      </dgm:t>
    </dgm:pt>
    <dgm:pt modelId="{F32F2540-D6EE-4876-B879-6085948593AA}" type="pres">
      <dgm:prSet presAssocID="{1F258D38-27B8-4064-9272-8A848B9EBDDC}" presName="root" presStyleCnt="0"/>
      <dgm:spPr/>
      <dgm:t>
        <a:bodyPr/>
        <a:lstStyle/>
        <a:p>
          <a:endParaRPr lang="es-CL"/>
        </a:p>
      </dgm:t>
    </dgm:pt>
    <dgm:pt modelId="{84F555E9-ECF3-4F8C-8C29-752F2E41C4DE}" type="pres">
      <dgm:prSet presAssocID="{1F258D38-27B8-4064-9272-8A848B9EBDDC}" presName="rootComposite" presStyleCnt="0"/>
      <dgm:spPr/>
      <dgm:t>
        <a:bodyPr/>
        <a:lstStyle/>
        <a:p>
          <a:endParaRPr lang="es-CL"/>
        </a:p>
      </dgm:t>
    </dgm:pt>
    <dgm:pt modelId="{34AAB459-F5E3-47E2-9EB6-1058BB3E2014}" type="pres">
      <dgm:prSet presAssocID="{1F258D38-27B8-4064-9272-8A848B9EBDDC}" presName="rootText" presStyleLbl="node1" presStyleIdx="2" presStyleCnt="5" custScaleX="196459" custScaleY="189854" custLinFactNeighborX="-5251" custLinFactNeighborY="23809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CL"/>
        </a:p>
      </dgm:t>
    </dgm:pt>
    <dgm:pt modelId="{EA3ABC6B-F1CF-46E0-B488-DB4D2EBC2D44}" type="pres">
      <dgm:prSet presAssocID="{1F258D38-27B8-4064-9272-8A848B9EBDDC}" presName="rootConnector" presStyleLbl="node1" presStyleIdx="2" presStyleCnt="5"/>
      <dgm:spPr/>
      <dgm:t>
        <a:bodyPr/>
        <a:lstStyle/>
        <a:p>
          <a:endParaRPr lang="es-CL"/>
        </a:p>
      </dgm:t>
    </dgm:pt>
    <dgm:pt modelId="{2523886E-05B6-4BEF-8A08-19F82D3B5AC1}" type="pres">
      <dgm:prSet presAssocID="{1F258D38-27B8-4064-9272-8A848B9EBDDC}" presName="childShape" presStyleCnt="0"/>
      <dgm:spPr/>
      <dgm:t>
        <a:bodyPr/>
        <a:lstStyle/>
        <a:p>
          <a:endParaRPr lang="es-CL"/>
        </a:p>
      </dgm:t>
    </dgm:pt>
    <dgm:pt modelId="{C9569689-5DA4-4EE1-9A20-A7B68F538090}" type="pres">
      <dgm:prSet presAssocID="{050E8CDC-491F-426E-9149-F7E341553979}" presName="Name13" presStyleLbl="parChTrans1D2" presStyleIdx="3" presStyleCnt="12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07028"/>
              </a:lnTo>
              <a:lnTo>
                <a:pt x="72837" y="707028"/>
              </a:lnTo>
            </a:path>
          </a:pathLst>
        </a:custGeom>
      </dgm:spPr>
      <dgm:t>
        <a:bodyPr/>
        <a:lstStyle/>
        <a:p>
          <a:endParaRPr lang="es-CL"/>
        </a:p>
      </dgm:t>
    </dgm:pt>
    <dgm:pt modelId="{1250133C-25B1-4464-9404-EBA2B22DCDF3}" type="pres">
      <dgm:prSet presAssocID="{C33028A3-7EB9-44F1-A0A7-5FA8DB11D2C1}" presName="childText" presStyleLbl="bgAcc1" presStyleIdx="3" presStyleCnt="12" custScaleX="210010" custScaleY="255211" custLinFactNeighborX="-27196" custLinFactNeighborY="3494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CL"/>
        </a:p>
      </dgm:t>
    </dgm:pt>
    <dgm:pt modelId="{F5CA73BF-7D76-461F-B85F-931F1DBC0103}" type="pres">
      <dgm:prSet presAssocID="{5FFA2592-D5BE-4700-8281-E3BE4D03C7D6}" presName="Name13" presStyleLbl="parChTrans1D2" presStyleIdx="4" presStyleCnt="12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12743"/>
              </a:lnTo>
              <a:lnTo>
                <a:pt x="72837" y="2112743"/>
              </a:lnTo>
            </a:path>
          </a:pathLst>
        </a:custGeom>
      </dgm:spPr>
      <dgm:t>
        <a:bodyPr/>
        <a:lstStyle/>
        <a:p>
          <a:endParaRPr lang="es-CL"/>
        </a:p>
      </dgm:t>
    </dgm:pt>
    <dgm:pt modelId="{0CCC990E-C34F-436A-86C8-D49EEE28E2BF}" type="pres">
      <dgm:prSet presAssocID="{824F3C13-1135-4DD9-8284-2D276EC9BD4C}" presName="childText" presStyleLbl="bgAcc1" presStyleIdx="4" presStyleCnt="12" custScaleX="216575" custScaleY="304503" custLinFactNeighborX="-27196" custLinFactNeighborY="5564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CL"/>
        </a:p>
      </dgm:t>
    </dgm:pt>
    <dgm:pt modelId="{0FFA7897-C3C8-47AF-80D6-69E30ABB149B}" type="pres">
      <dgm:prSet presAssocID="{C5B7CD14-5F3C-474F-9C8B-58A27201C910}" presName="root" presStyleCnt="0"/>
      <dgm:spPr/>
      <dgm:t>
        <a:bodyPr/>
        <a:lstStyle/>
        <a:p>
          <a:endParaRPr lang="es-CL"/>
        </a:p>
      </dgm:t>
    </dgm:pt>
    <dgm:pt modelId="{7A79A499-712D-4640-ACC9-7FE1EE5361E6}" type="pres">
      <dgm:prSet presAssocID="{C5B7CD14-5F3C-474F-9C8B-58A27201C910}" presName="rootComposite" presStyleCnt="0"/>
      <dgm:spPr/>
      <dgm:t>
        <a:bodyPr/>
        <a:lstStyle/>
        <a:p>
          <a:endParaRPr lang="es-CL"/>
        </a:p>
      </dgm:t>
    </dgm:pt>
    <dgm:pt modelId="{A84CD819-2AFC-4088-B43C-077B89B6364D}" type="pres">
      <dgm:prSet presAssocID="{C5B7CD14-5F3C-474F-9C8B-58A27201C910}" presName="rootText" presStyleLbl="node1" presStyleIdx="3" presStyleCnt="5" custScaleX="171748" custScaleY="238147" custLinFactNeighborX="-18519" custLinFactNeighborY="15801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CL"/>
        </a:p>
      </dgm:t>
    </dgm:pt>
    <dgm:pt modelId="{5095534A-7C1E-4E43-8C85-55A322F64F3C}" type="pres">
      <dgm:prSet presAssocID="{C5B7CD14-5F3C-474F-9C8B-58A27201C910}" presName="rootConnector" presStyleLbl="node1" presStyleIdx="3" presStyleCnt="5"/>
      <dgm:spPr/>
      <dgm:t>
        <a:bodyPr/>
        <a:lstStyle/>
        <a:p>
          <a:endParaRPr lang="es-CL"/>
        </a:p>
      </dgm:t>
    </dgm:pt>
    <dgm:pt modelId="{541FE327-521D-4826-9DC9-9261BFA5AA64}" type="pres">
      <dgm:prSet presAssocID="{C5B7CD14-5F3C-474F-9C8B-58A27201C910}" presName="childShape" presStyleCnt="0"/>
      <dgm:spPr/>
      <dgm:t>
        <a:bodyPr/>
        <a:lstStyle/>
        <a:p>
          <a:endParaRPr lang="es-CL"/>
        </a:p>
      </dgm:t>
    </dgm:pt>
    <dgm:pt modelId="{53ABF3AF-031E-48C1-9983-8ADD6BA68682}" type="pres">
      <dgm:prSet presAssocID="{8C89C55E-5586-4F7D-9B94-51B4BB5DDC73}" presName="Name13" presStyleLbl="parChTrans1D2" presStyleIdx="5" presStyleCnt="12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99420"/>
              </a:lnTo>
              <a:lnTo>
                <a:pt x="52885" y="1099420"/>
              </a:lnTo>
            </a:path>
          </a:pathLst>
        </a:custGeom>
      </dgm:spPr>
      <dgm:t>
        <a:bodyPr/>
        <a:lstStyle/>
        <a:p>
          <a:endParaRPr lang="es-CL"/>
        </a:p>
      </dgm:t>
    </dgm:pt>
    <dgm:pt modelId="{6738693A-C60F-4DD6-94A9-80CDC0ACB5FD}" type="pres">
      <dgm:prSet presAssocID="{9D8556E7-3D4F-4B7F-B629-0EDF41B8DCE1}" presName="childText" presStyleLbl="bgAcc1" presStyleIdx="5" presStyleCnt="12" custScaleX="197715" custScaleY="383390" custLinFactNeighborX="-43580" custLinFactNeighborY="5372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CL"/>
        </a:p>
      </dgm:t>
    </dgm:pt>
    <dgm:pt modelId="{5079B85D-E04F-4337-9064-1659493C7824}" type="pres">
      <dgm:prSet presAssocID="{5F9CBD37-D65A-4A0F-9067-D6740AB296F5}" presName="Name13" presStyleLbl="parChTrans1D2" presStyleIdx="6" presStyleCnt="12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8140"/>
              </a:lnTo>
              <a:lnTo>
                <a:pt x="76748" y="2768140"/>
              </a:lnTo>
            </a:path>
          </a:pathLst>
        </a:custGeom>
      </dgm:spPr>
      <dgm:t>
        <a:bodyPr/>
        <a:lstStyle/>
        <a:p>
          <a:endParaRPr lang="es-CL"/>
        </a:p>
      </dgm:t>
    </dgm:pt>
    <dgm:pt modelId="{1DF7AA0B-349B-4C99-8858-06831125B2E4}" type="pres">
      <dgm:prSet presAssocID="{40AC4869-7B82-4767-8FD2-B32BD5DAD469}" presName="childText" presStyleLbl="bgAcc1" presStyleIdx="6" presStyleCnt="12" custScaleX="195924" custScaleY="306611" custLinFactNeighborX="-40126" custLinFactNeighborY="7019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CL"/>
        </a:p>
      </dgm:t>
    </dgm:pt>
    <dgm:pt modelId="{99B82829-E212-4C75-8187-D83CA2ECFC60}" type="pres">
      <dgm:prSet presAssocID="{8BE49D62-6AB9-4D1C-B384-A179890C7889}" presName="root" presStyleCnt="0"/>
      <dgm:spPr/>
      <dgm:t>
        <a:bodyPr/>
        <a:lstStyle/>
        <a:p>
          <a:endParaRPr lang="es-CL"/>
        </a:p>
      </dgm:t>
    </dgm:pt>
    <dgm:pt modelId="{0AFD6547-26FD-412C-9317-6B38FCFBD87B}" type="pres">
      <dgm:prSet presAssocID="{8BE49D62-6AB9-4D1C-B384-A179890C7889}" presName="rootComposite" presStyleCnt="0"/>
      <dgm:spPr/>
      <dgm:t>
        <a:bodyPr/>
        <a:lstStyle/>
        <a:p>
          <a:endParaRPr lang="es-CL"/>
        </a:p>
      </dgm:t>
    </dgm:pt>
    <dgm:pt modelId="{134AA5C0-C674-4D75-B27D-F6403490B175}" type="pres">
      <dgm:prSet presAssocID="{8BE49D62-6AB9-4D1C-B384-A179890C7889}" presName="rootText" presStyleLbl="node1" presStyleIdx="4" presStyleCnt="5" custScaleX="238454" custScaleY="173439" custLinFactNeighborX="-36537" custLinFactNeighborY="2156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CL"/>
        </a:p>
      </dgm:t>
    </dgm:pt>
    <dgm:pt modelId="{2F16BEC1-3E8C-4E1F-9F41-D0031808923F}" type="pres">
      <dgm:prSet presAssocID="{8BE49D62-6AB9-4D1C-B384-A179890C7889}" presName="rootConnector" presStyleLbl="node1" presStyleIdx="4" presStyleCnt="5"/>
      <dgm:spPr/>
      <dgm:t>
        <a:bodyPr/>
        <a:lstStyle/>
        <a:p>
          <a:endParaRPr lang="es-CL"/>
        </a:p>
      </dgm:t>
    </dgm:pt>
    <dgm:pt modelId="{831C37C9-64E0-49DF-B6B9-A9197A911FBD}" type="pres">
      <dgm:prSet presAssocID="{8BE49D62-6AB9-4D1C-B384-A179890C7889}" presName="childShape" presStyleCnt="0"/>
      <dgm:spPr/>
      <dgm:t>
        <a:bodyPr/>
        <a:lstStyle/>
        <a:p>
          <a:endParaRPr lang="es-CL"/>
        </a:p>
      </dgm:t>
    </dgm:pt>
    <dgm:pt modelId="{52003D42-94B1-4168-A7CC-BAB80CC7298B}" type="pres">
      <dgm:prSet presAssocID="{0D14B2B4-309A-470E-8FA8-FAAC1021F2C4}" presName="Name13" presStyleLbl="parChTrans1D2" presStyleIdx="7" presStyleCnt="12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8213"/>
              </a:lnTo>
              <a:lnTo>
                <a:pt x="116119" y="518213"/>
              </a:lnTo>
            </a:path>
          </a:pathLst>
        </a:custGeom>
      </dgm:spPr>
      <dgm:t>
        <a:bodyPr/>
        <a:lstStyle/>
        <a:p>
          <a:endParaRPr lang="es-CL"/>
        </a:p>
      </dgm:t>
    </dgm:pt>
    <dgm:pt modelId="{5777DAA4-D2AF-44DE-99CC-802329676249}" type="pres">
      <dgm:prSet presAssocID="{28B5CFA8-6F7B-4363-9AA1-06F013712CB9}" presName="childText" presStyleLbl="bgAcc1" presStyleIdx="7" presStyleCnt="12" custScaleX="263920" custScaleY="193020" custLinFactNeighborX="-65288" custLinFactNeighborY="2006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CL"/>
        </a:p>
      </dgm:t>
    </dgm:pt>
    <dgm:pt modelId="{7BAEBDBA-E8F0-4126-8BF0-394D89574600}" type="pres">
      <dgm:prSet presAssocID="{4E243903-CCD6-471B-A877-8C1B4940F3F2}" presName="Name13" presStyleLbl="parChTrans1D2" presStyleIdx="8" presStyleCnt="12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0811"/>
              </a:lnTo>
              <a:lnTo>
                <a:pt x="106254" y="1550811"/>
              </a:lnTo>
            </a:path>
          </a:pathLst>
        </a:custGeom>
      </dgm:spPr>
      <dgm:t>
        <a:bodyPr/>
        <a:lstStyle/>
        <a:p>
          <a:endParaRPr lang="es-CL"/>
        </a:p>
      </dgm:t>
    </dgm:pt>
    <dgm:pt modelId="{F2C47D6C-DA4A-408F-BD82-EF6D0AD0582E}" type="pres">
      <dgm:prSet presAssocID="{3F82524A-B25E-47B0-A3D2-82C091959AF4}" presName="childText" presStyleLbl="bgAcc1" presStyleIdx="8" presStyleCnt="12" custScaleX="259913" custScaleY="222833" custLinFactNeighborX="-60098" custLinFactNeighborY="2628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CL"/>
        </a:p>
      </dgm:t>
    </dgm:pt>
    <dgm:pt modelId="{D4FB9A36-5428-4EA6-94C7-AB8DF51B8AC6}" type="pres">
      <dgm:prSet presAssocID="{10D24AEE-2456-4357-8D38-73138E0883F5}" presName="Name13" presStyleLbl="parChTrans1D2" presStyleIdx="9" presStyleCnt="12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161"/>
              </a:lnTo>
              <a:lnTo>
                <a:pt x="128071" y="2536161"/>
              </a:lnTo>
            </a:path>
          </a:pathLst>
        </a:custGeom>
      </dgm:spPr>
      <dgm:t>
        <a:bodyPr/>
        <a:lstStyle/>
        <a:p>
          <a:endParaRPr lang="es-CL"/>
        </a:p>
      </dgm:t>
    </dgm:pt>
    <dgm:pt modelId="{FE584142-EE9D-429C-A308-EB56B1D5522C}" type="pres">
      <dgm:prSet presAssocID="{232D306A-185B-4243-A7C4-5F307027C487}" presName="childText" presStyleLbl="bgAcc1" presStyleIdx="9" presStyleCnt="12" custScaleX="258696" custScaleY="187201" custLinFactNeighborX="-63558" custLinFactNeighborY="2446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CL"/>
        </a:p>
      </dgm:t>
    </dgm:pt>
    <dgm:pt modelId="{C8B342DE-D61D-41D9-8EA5-DB09924ABBBA}" type="pres">
      <dgm:prSet presAssocID="{6E5322AF-3106-4F54-83DA-91EC52E39F1C}" presName="Name13" presStyleLbl="parChTrans1D2" presStyleIdx="10" presStyleCnt="12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3119"/>
              </a:lnTo>
              <a:lnTo>
                <a:pt x="106254" y="3443119"/>
              </a:lnTo>
            </a:path>
          </a:pathLst>
        </a:custGeom>
      </dgm:spPr>
      <dgm:t>
        <a:bodyPr/>
        <a:lstStyle/>
        <a:p>
          <a:endParaRPr lang="es-CL"/>
        </a:p>
      </dgm:t>
    </dgm:pt>
    <dgm:pt modelId="{DCA4C7CE-F4FC-4F9B-BFCB-CEA22AC1B91D}" type="pres">
      <dgm:prSet presAssocID="{3C76D791-0340-4F2B-822E-F37486A4B546}" presName="childText" presStyleLbl="bgAcc1" presStyleIdx="10" presStyleCnt="12" custScaleX="252709" custScaleY="185767" custLinFactNeighborX="-60098" custLinFactNeighborY="2303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CL"/>
        </a:p>
      </dgm:t>
    </dgm:pt>
    <dgm:pt modelId="{72698B8A-8DF9-472F-AA00-A206546D58F9}" type="pres">
      <dgm:prSet presAssocID="{8DAAC005-AA94-4A46-A792-A3B81038AD3A}" presName="Name13" presStyleLbl="parChTrans1D2" presStyleIdx="11" presStyleCnt="12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4186"/>
              </a:lnTo>
              <a:lnTo>
                <a:pt x="106261" y="4374186"/>
              </a:lnTo>
            </a:path>
          </a:pathLst>
        </a:custGeom>
      </dgm:spPr>
      <dgm:t>
        <a:bodyPr/>
        <a:lstStyle/>
        <a:p>
          <a:endParaRPr lang="es-CL"/>
        </a:p>
      </dgm:t>
    </dgm:pt>
    <dgm:pt modelId="{ACFC7167-3E45-4450-8FE4-EC0A9A23C9A4}" type="pres">
      <dgm:prSet presAssocID="{F7FC50AE-89AA-4E7D-A19D-A5FE1D54AAEF}" presName="childText" presStyleLbl="bgAcc1" presStyleIdx="11" presStyleCnt="12" custScaleX="257145" custScaleY="196872" custLinFactNeighborX="-60097" custLinFactNeighborY="2234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CL"/>
        </a:p>
      </dgm:t>
    </dgm:pt>
  </dgm:ptLst>
  <dgm:cxnLst>
    <dgm:cxn modelId="{461B7F01-50E6-4DC0-9451-61E0F1C317DC}" type="presOf" srcId="{8C89C55E-5586-4F7D-9B94-51B4BB5DDC73}" destId="{53ABF3AF-031E-48C1-9983-8ADD6BA68682}" srcOrd="0" destOrd="0" presId="urn:microsoft.com/office/officeart/2005/8/layout/hierarchy3"/>
    <dgm:cxn modelId="{93047C30-DC50-487D-A67F-27123639FE33}" srcId="{8BE49D62-6AB9-4D1C-B384-A179890C7889}" destId="{232D306A-185B-4243-A7C4-5F307027C487}" srcOrd="2" destOrd="0" parTransId="{10D24AEE-2456-4357-8D38-73138E0883F5}" sibTransId="{3A6D1D41-0B8A-4DF2-A3B9-B07E5272551A}"/>
    <dgm:cxn modelId="{1E01943C-C11C-401B-9502-664DD8516676}" type="presOf" srcId="{40AC4869-7B82-4767-8FD2-B32BD5DAD469}" destId="{1DF7AA0B-349B-4C99-8858-06831125B2E4}" srcOrd="0" destOrd="0" presId="urn:microsoft.com/office/officeart/2005/8/layout/hierarchy3"/>
    <dgm:cxn modelId="{4FA2E324-26C6-4277-BBD0-5F91BACAD02A}" type="presOf" srcId="{28B5CFA8-6F7B-4363-9AA1-06F013712CB9}" destId="{5777DAA4-D2AF-44DE-99CC-802329676249}" srcOrd="0" destOrd="0" presId="urn:microsoft.com/office/officeart/2005/8/layout/hierarchy3"/>
    <dgm:cxn modelId="{F00AF324-8157-4F9B-A65B-09E1AD7CF1E6}" srcId="{8BE49D62-6AB9-4D1C-B384-A179890C7889}" destId="{F7FC50AE-89AA-4E7D-A19D-A5FE1D54AAEF}" srcOrd="4" destOrd="0" parTransId="{8DAAC005-AA94-4A46-A792-A3B81038AD3A}" sibTransId="{DF3036C0-802D-4320-8C9C-C3442EC43F5F}"/>
    <dgm:cxn modelId="{257E96FF-F99E-45ED-8EB1-799B41D5AF90}" type="presOf" srcId="{B0D817B9-2D7C-4683-8A4F-630D626C1127}" destId="{0F8CF371-2149-4356-97DB-280392FC2CB5}" srcOrd="0" destOrd="0" presId="urn:microsoft.com/office/officeart/2005/8/layout/hierarchy3"/>
    <dgm:cxn modelId="{1B3CA215-A246-40CD-9EC9-58A90ECFD2C3}" type="presOf" srcId="{C33028A3-7EB9-44F1-A0A7-5FA8DB11D2C1}" destId="{1250133C-25B1-4464-9404-EBA2B22DCDF3}" srcOrd="0" destOrd="0" presId="urn:microsoft.com/office/officeart/2005/8/layout/hierarchy3"/>
    <dgm:cxn modelId="{30972306-05C9-4D3B-A6B2-3C1EB1F95C57}" type="presOf" srcId="{5DE6AFB1-2294-409E-886E-83DC2BA4DC21}" destId="{373A91CB-FEC7-49DF-8440-866A17D0DCC1}" srcOrd="0" destOrd="0" presId="urn:microsoft.com/office/officeart/2005/8/layout/hierarchy3"/>
    <dgm:cxn modelId="{5C94F7DF-566C-4A53-8387-8EE47CBFC6AB}" srcId="{8BE49D62-6AB9-4D1C-B384-A179890C7889}" destId="{28B5CFA8-6F7B-4363-9AA1-06F013712CB9}" srcOrd="0" destOrd="0" parTransId="{0D14B2B4-309A-470E-8FA8-FAAC1021F2C4}" sibTransId="{7515A5E4-AB75-42DE-A530-47DA6C7C8F02}"/>
    <dgm:cxn modelId="{B330005E-B9A0-4BDC-A0DD-8F28C6E303EC}" srcId="{8BE49D62-6AB9-4D1C-B384-A179890C7889}" destId="{3C76D791-0340-4F2B-822E-F37486A4B546}" srcOrd="3" destOrd="0" parTransId="{6E5322AF-3106-4F54-83DA-91EC52E39F1C}" sibTransId="{8AC77B59-7FCB-4B18-A726-2F56FB58C312}"/>
    <dgm:cxn modelId="{6AE9CD18-0FD6-466F-9E3B-0A20C9F3505F}" type="presOf" srcId="{B25FF43F-75C2-4421-BC8B-65AD3E1AA4C9}" destId="{9D6AC378-6FD4-45A0-8D0B-3D731176A4E1}" srcOrd="1" destOrd="0" presId="urn:microsoft.com/office/officeart/2005/8/layout/hierarchy3"/>
    <dgm:cxn modelId="{13B0D8BE-3503-4770-922E-0B3A9B6E9649}" type="presOf" srcId="{94B8A2E0-DB57-4484-98E0-89781B56ECBD}" destId="{90843A90-67DC-47AF-A202-5EC06D2D666E}" srcOrd="0" destOrd="0" presId="urn:microsoft.com/office/officeart/2005/8/layout/hierarchy3"/>
    <dgm:cxn modelId="{3CA0D2F6-D129-409E-BCA5-03CFB9A414D4}" type="presOf" srcId="{DCEC8921-F4FC-45DC-A2B4-7CCC1B1443FD}" destId="{C3F7F9B2-D33C-4225-96D4-2B0384320E6F}" srcOrd="0" destOrd="0" presId="urn:microsoft.com/office/officeart/2005/8/layout/hierarchy3"/>
    <dgm:cxn modelId="{1A86C78B-C7C7-49D7-8373-241A1B4A96F7}" srcId="{12917AF8-A0E9-4A6B-9D8E-A474619703F0}" destId="{C5B7CD14-5F3C-474F-9C8B-58A27201C910}" srcOrd="3" destOrd="0" parTransId="{D6224788-4841-4EAA-85E2-2CF7D4AE0E0C}" sibTransId="{074F9228-B8EC-465D-9768-09370F4D0708}"/>
    <dgm:cxn modelId="{8C257600-444C-4D49-91D4-D3EB25924614}" type="presOf" srcId="{4E243903-CCD6-471B-A877-8C1B4940F3F2}" destId="{7BAEBDBA-E8F0-4126-8BF0-394D89574600}" srcOrd="0" destOrd="0" presId="urn:microsoft.com/office/officeart/2005/8/layout/hierarchy3"/>
    <dgm:cxn modelId="{6A0CED84-2920-48CC-8CF5-11BC46F23737}" srcId="{12917AF8-A0E9-4A6B-9D8E-A474619703F0}" destId="{8BE49D62-6AB9-4D1C-B384-A179890C7889}" srcOrd="4" destOrd="0" parTransId="{891F7776-1BE7-4372-B346-76E43D999923}" sibTransId="{179FAECE-8AC4-4046-9671-373184C10DA3}"/>
    <dgm:cxn modelId="{6E4EB9F3-6CE0-474D-9B96-352D7E06D607}" srcId="{C5B7CD14-5F3C-474F-9C8B-58A27201C910}" destId="{40AC4869-7B82-4767-8FD2-B32BD5DAD469}" srcOrd="1" destOrd="0" parTransId="{5F9CBD37-D65A-4A0F-9067-D6740AB296F5}" sibTransId="{B0E244AD-1DB7-49A4-ABAB-16E40069606D}"/>
    <dgm:cxn modelId="{2C982535-7BFE-46A4-AD15-9A373EA45963}" srcId="{12917AF8-A0E9-4A6B-9D8E-A474619703F0}" destId="{1F258D38-27B8-4064-9272-8A848B9EBDDC}" srcOrd="2" destOrd="0" parTransId="{E1D3C71D-7BB7-49BD-86CD-CA8AB148A3F5}" sibTransId="{F4E7008C-2C80-4ACB-98AB-B0E840158229}"/>
    <dgm:cxn modelId="{F969B996-F8BA-4A96-9961-4D2C88DFD24C}" type="presOf" srcId="{F7FC50AE-89AA-4E7D-A19D-A5FE1D54AAEF}" destId="{ACFC7167-3E45-4450-8FE4-EC0A9A23C9A4}" srcOrd="0" destOrd="0" presId="urn:microsoft.com/office/officeart/2005/8/layout/hierarchy3"/>
    <dgm:cxn modelId="{8025D43E-4767-4C1A-AEF7-9DD3214E6E1B}" type="presOf" srcId="{232D306A-185B-4243-A7C4-5F307027C487}" destId="{FE584142-EE9D-429C-A308-EB56B1D5522C}" srcOrd="0" destOrd="0" presId="urn:microsoft.com/office/officeart/2005/8/layout/hierarchy3"/>
    <dgm:cxn modelId="{AE55F90C-421F-4FA6-B3DB-D96DB66F14F3}" type="presOf" srcId="{95AAB7C2-67B3-4CEB-BB55-61980521BAC2}" destId="{9016B850-E01E-47AB-8313-161F5F7DD4B2}" srcOrd="0" destOrd="0" presId="urn:microsoft.com/office/officeart/2005/8/layout/hierarchy3"/>
    <dgm:cxn modelId="{17EA1142-EBEC-4308-9396-1AF30F81C06A}" type="presOf" srcId="{0D14B2B4-309A-470E-8FA8-FAAC1021F2C4}" destId="{52003D42-94B1-4168-A7CC-BAB80CC7298B}" srcOrd="0" destOrd="0" presId="urn:microsoft.com/office/officeart/2005/8/layout/hierarchy3"/>
    <dgm:cxn modelId="{35186806-3CB9-4943-B655-E2306FFBD7C2}" type="presOf" srcId="{C5B7CD14-5F3C-474F-9C8B-58A27201C910}" destId="{A84CD819-2AFC-4088-B43C-077B89B6364D}" srcOrd="0" destOrd="0" presId="urn:microsoft.com/office/officeart/2005/8/layout/hierarchy3"/>
    <dgm:cxn modelId="{8C1490C4-A7D2-4C16-9BE7-DFC94C12C89F}" type="presOf" srcId="{8BE49D62-6AB9-4D1C-B384-A179890C7889}" destId="{134AA5C0-C674-4D75-B27D-F6403490B175}" srcOrd="0" destOrd="0" presId="urn:microsoft.com/office/officeart/2005/8/layout/hierarchy3"/>
    <dgm:cxn modelId="{00EBA848-AC89-4A7B-87D9-AECEA5370D6B}" srcId="{B25FF43F-75C2-4421-BC8B-65AD3E1AA4C9}" destId="{02437E64-9846-4BAC-AF54-B487366FB1FB}" srcOrd="0" destOrd="0" parTransId="{94B8A2E0-DB57-4484-98E0-89781B56ECBD}" sibTransId="{BE4AF43F-D72C-46F5-B183-FBC2D287AEA8}"/>
    <dgm:cxn modelId="{4DD8E654-BB74-4081-853C-5998951E246C}" type="presOf" srcId="{DCEC8921-F4FC-45DC-A2B4-7CCC1B1443FD}" destId="{3BDFCD86-3E19-4A63-B4F2-C0488615B228}" srcOrd="1" destOrd="0" presId="urn:microsoft.com/office/officeart/2005/8/layout/hierarchy3"/>
    <dgm:cxn modelId="{C07D980F-0C59-40A2-9A42-7CF700947619}" type="presOf" srcId="{9D8556E7-3D4F-4B7F-B629-0EDF41B8DCE1}" destId="{6738693A-C60F-4DD6-94A9-80CDC0ACB5FD}" srcOrd="0" destOrd="0" presId="urn:microsoft.com/office/officeart/2005/8/layout/hierarchy3"/>
    <dgm:cxn modelId="{9BD2A8C7-D8DB-4492-ADA7-43E15BF2ED22}" srcId="{8BE49D62-6AB9-4D1C-B384-A179890C7889}" destId="{3F82524A-B25E-47B0-A3D2-82C091959AF4}" srcOrd="1" destOrd="0" parTransId="{4E243903-CCD6-471B-A877-8C1B4940F3F2}" sibTransId="{E606D7EF-1066-44B4-B5F8-A672F8189937}"/>
    <dgm:cxn modelId="{C4D8071C-0A48-4275-8CAC-F598A51136E8}" srcId="{1F258D38-27B8-4064-9272-8A848B9EBDDC}" destId="{824F3C13-1135-4DD9-8284-2D276EC9BD4C}" srcOrd="1" destOrd="0" parTransId="{5FFA2592-D5BE-4700-8281-E3BE4D03C7D6}" sibTransId="{B8AD979F-7512-4996-BD5E-AA73441BC5B8}"/>
    <dgm:cxn modelId="{7B913BE6-33EA-46A5-8EA9-24E6690AF583}" type="presOf" srcId="{5FFA2592-D5BE-4700-8281-E3BE4D03C7D6}" destId="{F5CA73BF-7D76-461F-B85F-931F1DBC0103}" srcOrd="0" destOrd="0" presId="urn:microsoft.com/office/officeart/2005/8/layout/hierarchy3"/>
    <dgm:cxn modelId="{A69565DD-ECC7-443F-B84F-B9238DB0F698}" type="presOf" srcId="{12917AF8-A0E9-4A6B-9D8E-A474619703F0}" destId="{533C5C62-B891-41D5-A0BC-E17718D722A2}" srcOrd="0" destOrd="0" presId="urn:microsoft.com/office/officeart/2005/8/layout/hierarchy3"/>
    <dgm:cxn modelId="{A7C2D0A3-6457-4BC8-93B6-7D1BC7DDB035}" type="presOf" srcId="{6E5322AF-3106-4F54-83DA-91EC52E39F1C}" destId="{C8B342DE-D61D-41D9-8EA5-DB09924ABBBA}" srcOrd="0" destOrd="0" presId="urn:microsoft.com/office/officeart/2005/8/layout/hierarchy3"/>
    <dgm:cxn modelId="{6AEC7ED4-2DD3-4ABC-9F4F-9D5D16D04225}" type="presOf" srcId="{3F82524A-B25E-47B0-A3D2-82C091959AF4}" destId="{F2C47D6C-DA4A-408F-BD82-EF6D0AD0582E}" srcOrd="0" destOrd="0" presId="urn:microsoft.com/office/officeart/2005/8/layout/hierarchy3"/>
    <dgm:cxn modelId="{8AEAECDE-4847-4B22-94A3-B70E6DEA46B5}" srcId="{DCEC8921-F4FC-45DC-A2B4-7CCC1B1443FD}" destId="{95AAB7C2-67B3-4CEB-BB55-61980521BAC2}" srcOrd="1" destOrd="0" parTransId="{5DE6AFB1-2294-409E-886E-83DC2BA4DC21}" sibTransId="{3AEFEF74-0F95-4121-8D27-7C31E90A8492}"/>
    <dgm:cxn modelId="{CD5B8BF8-9932-408E-BD29-17CAD9CA0BBA}" srcId="{C5B7CD14-5F3C-474F-9C8B-58A27201C910}" destId="{9D8556E7-3D4F-4B7F-B629-0EDF41B8DCE1}" srcOrd="0" destOrd="0" parTransId="{8C89C55E-5586-4F7D-9B94-51B4BB5DDC73}" sibTransId="{A898E85D-BB7B-45A4-BA70-12F2031B4757}"/>
    <dgm:cxn modelId="{E45B8DC3-137F-4F08-8AC5-07BFF4250E31}" srcId="{12917AF8-A0E9-4A6B-9D8E-A474619703F0}" destId="{B25FF43F-75C2-4421-BC8B-65AD3E1AA4C9}" srcOrd="1" destOrd="0" parTransId="{1018588A-8C03-4B55-8D3D-06B7115284A2}" sibTransId="{299DC8D4-604C-48A2-BB9D-A5CEB58D3700}"/>
    <dgm:cxn modelId="{3E345F65-18EB-4048-8663-3EF2FBB86F6F}" type="presOf" srcId="{B25FF43F-75C2-4421-BC8B-65AD3E1AA4C9}" destId="{70DEB530-B383-4245-8984-911C34A2BBE6}" srcOrd="0" destOrd="0" presId="urn:microsoft.com/office/officeart/2005/8/layout/hierarchy3"/>
    <dgm:cxn modelId="{4885E96F-9F79-40F5-BEC4-A57D208B53E1}" type="presOf" srcId="{02437E64-9846-4BAC-AF54-B487366FB1FB}" destId="{2B06F1FE-10B7-4D25-A7B9-42D80A5E9A55}" srcOrd="0" destOrd="0" presId="urn:microsoft.com/office/officeart/2005/8/layout/hierarchy3"/>
    <dgm:cxn modelId="{4DA2A43B-F690-4988-B266-3CDA129FB8FF}" type="presOf" srcId="{3C76D791-0340-4F2B-822E-F37486A4B546}" destId="{DCA4C7CE-F4FC-4F9B-BFCB-CEA22AC1B91D}" srcOrd="0" destOrd="0" presId="urn:microsoft.com/office/officeart/2005/8/layout/hierarchy3"/>
    <dgm:cxn modelId="{8A626E94-988E-44ED-AC9E-3BB550832896}" srcId="{DCEC8921-F4FC-45DC-A2B4-7CCC1B1443FD}" destId="{A73397F4-98C6-4C65-8963-2EEBC83DE50B}" srcOrd="0" destOrd="0" parTransId="{B0D817B9-2D7C-4683-8A4F-630D626C1127}" sibTransId="{46BDC426-DF03-4F5A-9A39-D37178758EE8}"/>
    <dgm:cxn modelId="{1260ADA5-537D-4480-85DC-AD4EA0E29EF8}" type="presOf" srcId="{10D24AEE-2456-4357-8D38-73138E0883F5}" destId="{D4FB9A36-5428-4EA6-94C7-AB8DF51B8AC6}" srcOrd="0" destOrd="0" presId="urn:microsoft.com/office/officeart/2005/8/layout/hierarchy3"/>
    <dgm:cxn modelId="{B3856284-5F6B-4AC0-935D-03C6730ADFDB}" type="presOf" srcId="{8BE49D62-6AB9-4D1C-B384-A179890C7889}" destId="{2F16BEC1-3E8C-4E1F-9F41-D0031808923F}" srcOrd="1" destOrd="0" presId="urn:microsoft.com/office/officeart/2005/8/layout/hierarchy3"/>
    <dgm:cxn modelId="{B6CFA3EF-E248-4BBE-8D95-8D3AD52D6DFF}" type="presOf" srcId="{1F258D38-27B8-4064-9272-8A848B9EBDDC}" destId="{34AAB459-F5E3-47E2-9EB6-1058BB3E2014}" srcOrd="0" destOrd="0" presId="urn:microsoft.com/office/officeart/2005/8/layout/hierarchy3"/>
    <dgm:cxn modelId="{265674B3-BB6A-4E26-A69C-9DBF1F720BCC}" type="presOf" srcId="{5F9CBD37-D65A-4A0F-9067-D6740AB296F5}" destId="{5079B85D-E04F-4337-9064-1659493C7824}" srcOrd="0" destOrd="0" presId="urn:microsoft.com/office/officeart/2005/8/layout/hierarchy3"/>
    <dgm:cxn modelId="{2623257E-6C4F-42C2-944C-A1098A8EAA01}" type="presOf" srcId="{1F258D38-27B8-4064-9272-8A848B9EBDDC}" destId="{EA3ABC6B-F1CF-46E0-B488-DB4D2EBC2D44}" srcOrd="1" destOrd="0" presId="urn:microsoft.com/office/officeart/2005/8/layout/hierarchy3"/>
    <dgm:cxn modelId="{6AD4B6A5-EE44-409E-8708-5C5686946B7E}" type="presOf" srcId="{8DAAC005-AA94-4A46-A792-A3B81038AD3A}" destId="{72698B8A-8DF9-472F-AA00-A206546D58F9}" srcOrd="0" destOrd="0" presId="urn:microsoft.com/office/officeart/2005/8/layout/hierarchy3"/>
    <dgm:cxn modelId="{9C657070-E16D-4ABB-94FC-936E1BC9ABE3}" srcId="{1F258D38-27B8-4064-9272-8A848B9EBDDC}" destId="{C33028A3-7EB9-44F1-A0A7-5FA8DB11D2C1}" srcOrd="0" destOrd="0" parTransId="{050E8CDC-491F-426E-9149-F7E341553979}" sibTransId="{03A3C2D1-C524-406D-BD09-18E1C352EBEB}"/>
    <dgm:cxn modelId="{67C1E456-5914-4168-986F-3DDAC09C9769}" type="presOf" srcId="{824F3C13-1135-4DD9-8284-2D276EC9BD4C}" destId="{0CCC990E-C34F-436A-86C8-D49EEE28E2BF}" srcOrd="0" destOrd="0" presId="urn:microsoft.com/office/officeart/2005/8/layout/hierarchy3"/>
    <dgm:cxn modelId="{354A086B-2FD1-4752-B757-D90B1BB0534E}" type="presOf" srcId="{C5B7CD14-5F3C-474F-9C8B-58A27201C910}" destId="{5095534A-7C1E-4E43-8C85-55A322F64F3C}" srcOrd="1" destOrd="0" presId="urn:microsoft.com/office/officeart/2005/8/layout/hierarchy3"/>
    <dgm:cxn modelId="{43A8E5C8-C487-4674-801B-E17D1399AE39}" type="presOf" srcId="{050E8CDC-491F-426E-9149-F7E341553979}" destId="{C9569689-5DA4-4EE1-9A20-A7B68F538090}" srcOrd="0" destOrd="0" presId="urn:microsoft.com/office/officeart/2005/8/layout/hierarchy3"/>
    <dgm:cxn modelId="{FA245DAD-19CD-4F75-A0C2-F8F3A65FEDE0}" srcId="{12917AF8-A0E9-4A6B-9D8E-A474619703F0}" destId="{DCEC8921-F4FC-45DC-A2B4-7CCC1B1443FD}" srcOrd="0" destOrd="0" parTransId="{C9778808-EB63-4FA5-9653-380ACC567DCE}" sibTransId="{A0B7AC74-86C3-4B6D-834F-8F7B832574F5}"/>
    <dgm:cxn modelId="{A4B9C254-05A0-4A73-B126-54970EC1B3CD}" type="presOf" srcId="{A73397F4-98C6-4C65-8963-2EEBC83DE50B}" destId="{2189E7DF-D7AB-4A9E-BA3B-C6CC6D25B8E2}" srcOrd="0" destOrd="0" presId="urn:microsoft.com/office/officeart/2005/8/layout/hierarchy3"/>
    <dgm:cxn modelId="{0FBB42BD-3A72-4B0B-8923-D20BB435B860}" type="presParOf" srcId="{533C5C62-B891-41D5-A0BC-E17718D722A2}" destId="{EB825BE8-4446-44D0-B9E2-1FBFA739B048}" srcOrd="0" destOrd="0" presId="urn:microsoft.com/office/officeart/2005/8/layout/hierarchy3"/>
    <dgm:cxn modelId="{EC769445-BA24-4CFD-8E4B-323DF9896B07}" type="presParOf" srcId="{EB825BE8-4446-44D0-B9E2-1FBFA739B048}" destId="{FFDB1477-F622-4940-9626-672182046BC5}" srcOrd="0" destOrd="0" presId="urn:microsoft.com/office/officeart/2005/8/layout/hierarchy3"/>
    <dgm:cxn modelId="{0AF62C0D-7ADD-49BE-BB9D-6EFA241A4EE8}" type="presParOf" srcId="{FFDB1477-F622-4940-9626-672182046BC5}" destId="{C3F7F9B2-D33C-4225-96D4-2B0384320E6F}" srcOrd="0" destOrd="0" presId="urn:microsoft.com/office/officeart/2005/8/layout/hierarchy3"/>
    <dgm:cxn modelId="{5483863C-A508-4544-8D6E-24E85020DBC6}" type="presParOf" srcId="{FFDB1477-F622-4940-9626-672182046BC5}" destId="{3BDFCD86-3E19-4A63-B4F2-C0488615B228}" srcOrd="1" destOrd="0" presId="urn:microsoft.com/office/officeart/2005/8/layout/hierarchy3"/>
    <dgm:cxn modelId="{2F91544D-8A1E-4F2A-8BC0-1A82097EBAA1}" type="presParOf" srcId="{EB825BE8-4446-44D0-B9E2-1FBFA739B048}" destId="{47DB92EB-5B03-4855-A582-927E8904FFBA}" srcOrd="1" destOrd="0" presId="urn:microsoft.com/office/officeart/2005/8/layout/hierarchy3"/>
    <dgm:cxn modelId="{619A7E19-E7B7-4118-9D43-5ACBC1B9DE27}" type="presParOf" srcId="{47DB92EB-5B03-4855-A582-927E8904FFBA}" destId="{0F8CF371-2149-4356-97DB-280392FC2CB5}" srcOrd="0" destOrd="0" presId="urn:microsoft.com/office/officeart/2005/8/layout/hierarchy3"/>
    <dgm:cxn modelId="{B269EBE8-550E-4DA1-A122-0034CE315F57}" type="presParOf" srcId="{47DB92EB-5B03-4855-A582-927E8904FFBA}" destId="{2189E7DF-D7AB-4A9E-BA3B-C6CC6D25B8E2}" srcOrd="1" destOrd="0" presId="urn:microsoft.com/office/officeart/2005/8/layout/hierarchy3"/>
    <dgm:cxn modelId="{6844E95F-61CD-4848-897F-F671E84E7E4F}" type="presParOf" srcId="{47DB92EB-5B03-4855-A582-927E8904FFBA}" destId="{373A91CB-FEC7-49DF-8440-866A17D0DCC1}" srcOrd="2" destOrd="0" presId="urn:microsoft.com/office/officeart/2005/8/layout/hierarchy3"/>
    <dgm:cxn modelId="{23943CB7-88FC-4D05-8348-12665DF77A92}" type="presParOf" srcId="{47DB92EB-5B03-4855-A582-927E8904FFBA}" destId="{9016B850-E01E-47AB-8313-161F5F7DD4B2}" srcOrd="3" destOrd="0" presId="urn:microsoft.com/office/officeart/2005/8/layout/hierarchy3"/>
    <dgm:cxn modelId="{7B90C7A7-21FB-4C84-9C1E-CEB8465ADB37}" type="presParOf" srcId="{533C5C62-B891-41D5-A0BC-E17718D722A2}" destId="{046C4B96-2359-4063-B1A9-103AA1D6DA0A}" srcOrd="1" destOrd="0" presId="urn:microsoft.com/office/officeart/2005/8/layout/hierarchy3"/>
    <dgm:cxn modelId="{2BD14340-4021-40E8-91AC-869539BC856B}" type="presParOf" srcId="{046C4B96-2359-4063-B1A9-103AA1D6DA0A}" destId="{D1FCA3ED-F767-4F67-9523-E63712DD5B76}" srcOrd="0" destOrd="0" presId="urn:microsoft.com/office/officeart/2005/8/layout/hierarchy3"/>
    <dgm:cxn modelId="{39BC469A-B4F3-4684-95D0-F97C1832DF9B}" type="presParOf" srcId="{D1FCA3ED-F767-4F67-9523-E63712DD5B76}" destId="{70DEB530-B383-4245-8984-911C34A2BBE6}" srcOrd="0" destOrd="0" presId="urn:microsoft.com/office/officeart/2005/8/layout/hierarchy3"/>
    <dgm:cxn modelId="{CD42D026-6D76-42F6-BF35-11C701CD6CA2}" type="presParOf" srcId="{D1FCA3ED-F767-4F67-9523-E63712DD5B76}" destId="{9D6AC378-6FD4-45A0-8D0B-3D731176A4E1}" srcOrd="1" destOrd="0" presId="urn:microsoft.com/office/officeart/2005/8/layout/hierarchy3"/>
    <dgm:cxn modelId="{9A476584-E266-4944-BAAC-6FEB7A3EF7FC}" type="presParOf" srcId="{046C4B96-2359-4063-B1A9-103AA1D6DA0A}" destId="{EF620192-CD9C-4692-B08D-49816B0F787A}" srcOrd="1" destOrd="0" presId="urn:microsoft.com/office/officeart/2005/8/layout/hierarchy3"/>
    <dgm:cxn modelId="{5CF06DEE-9084-4A6A-8F52-420B72D448FA}" type="presParOf" srcId="{EF620192-CD9C-4692-B08D-49816B0F787A}" destId="{90843A90-67DC-47AF-A202-5EC06D2D666E}" srcOrd="0" destOrd="0" presId="urn:microsoft.com/office/officeart/2005/8/layout/hierarchy3"/>
    <dgm:cxn modelId="{336CAA97-4FD4-4245-9E86-57A529CAFE07}" type="presParOf" srcId="{EF620192-CD9C-4692-B08D-49816B0F787A}" destId="{2B06F1FE-10B7-4D25-A7B9-42D80A5E9A55}" srcOrd="1" destOrd="0" presId="urn:microsoft.com/office/officeart/2005/8/layout/hierarchy3"/>
    <dgm:cxn modelId="{89E0C613-A3BC-443A-A2CA-6107E5403FA4}" type="presParOf" srcId="{533C5C62-B891-41D5-A0BC-E17718D722A2}" destId="{F32F2540-D6EE-4876-B879-6085948593AA}" srcOrd="2" destOrd="0" presId="urn:microsoft.com/office/officeart/2005/8/layout/hierarchy3"/>
    <dgm:cxn modelId="{9C4D7454-051C-4973-BD9E-FE74BC91DF2E}" type="presParOf" srcId="{F32F2540-D6EE-4876-B879-6085948593AA}" destId="{84F555E9-ECF3-4F8C-8C29-752F2E41C4DE}" srcOrd="0" destOrd="0" presId="urn:microsoft.com/office/officeart/2005/8/layout/hierarchy3"/>
    <dgm:cxn modelId="{A904E582-30B5-4454-834C-CC8F17A1A7E4}" type="presParOf" srcId="{84F555E9-ECF3-4F8C-8C29-752F2E41C4DE}" destId="{34AAB459-F5E3-47E2-9EB6-1058BB3E2014}" srcOrd="0" destOrd="0" presId="urn:microsoft.com/office/officeart/2005/8/layout/hierarchy3"/>
    <dgm:cxn modelId="{38936396-96EF-4040-B280-A94231F03459}" type="presParOf" srcId="{84F555E9-ECF3-4F8C-8C29-752F2E41C4DE}" destId="{EA3ABC6B-F1CF-46E0-B488-DB4D2EBC2D44}" srcOrd="1" destOrd="0" presId="urn:microsoft.com/office/officeart/2005/8/layout/hierarchy3"/>
    <dgm:cxn modelId="{E18186CA-E304-4186-A7ED-545296575DF6}" type="presParOf" srcId="{F32F2540-D6EE-4876-B879-6085948593AA}" destId="{2523886E-05B6-4BEF-8A08-19F82D3B5AC1}" srcOrd="1" destOrd="0" presId="urn:microsoft.com/office/officeart/2005/8/layout/hierarchy3"/>
    <dgm:cxn modelId="{CA349A43-493D-477B-9B97-A431AE13ADC8}" type="presParOf" srcId="{2523886E-05B6-4BEF-8A08-19F82D3B5AC1}" destId="{C9569689-5DA4-4EE1-9A20-A7B68F538090}" srcOrd="0" destOrd="0" presId="urn:microsoft.com/office/officeart/2005/8/layout/hierarchy3"/>
    <dgm:cxn modelId="{C5B66392-ACBE-4E1B-9DB2-2585262AED07}" type="presParOf" srcId="{2523886E-05B6-4BEF-8A08-19F82D3B5AC1}" destId="{1250133C-25B1-4464-9404-EBA2B22DCDF3}" srcOrd="1" destOrd="0" presId="urn:microsoft.com/office/officeart/2005/8/layout/hierarchy3"/>
    <dgm:cxn modelId="{4ED34672-C927-45E1-9862-AB4F067E9232}" type="presParOf" srcId="{2523886E-05B6-4BEF-8A08-19F82D3B5AC1}" destId="{F5CA73BF-7D76-461F-B85F-931F1DBC0103}" srcOrd="2" destOrd="0" presId="urn:microsoft.com/office/officeart/2005/8/layout/hierarchy3"/>
    <dgm:cxn modelId="{5199FBCD-2F83-498C-A03E-467E2880AABD}" type="presParOf" srcId="{2523886E-05B6-4BEF-8A08-19F82D3B5AC1}" destId="{0CCC990E-C34F-436A-86C8-D49EEE28E2BF}" srcOrd="3" destOrd="0" presId="urn:microsoft.com/office/officeart/2005/8/layout/hierarchy3"/>
    <dgm:cxn modelId="{E8709884-007E-48DF-A2DB-CC94F80D646E}" type="presParOf" srcId="{533C5C62-B891-41D5-A0BC-E17718D722A2}" destId="{0FFA7897-C3C8-47AF-80D6-69E30ABB149B}" srcOrd="3" destOrd="0" presId="urn:microsoft.com/office/officeart/2005/8/layout/hierarchy3"/>
    <dgm:cxn modelId="{1A7E8C28-4F6F-44E3-86D0-2A975FBDFC0D}" type="presParOf" srcId="{0FFA7897-C3C8-47AF-80D6-69E30ABB149B}" destId="{7A79A499-712D-4640-ACC9-7FE1EE5361E6}" srcOrd="0" destOrd="0" presId="urn:microsoft.com/office/officeart/2005/8/layout/hierarchy3"/>
    <dgm:cxn modelId="{12946670-F8AA-4432-ABBD-29BC8DD4B31E}" type="presParOf" srcId="{7A79A499-712D-4640-ACC9-7FE1EE5361E6}" destId="{A84CD819-2AFC-4088-B43C-077B89B6364D}" srcOrd="0" destOrd="0" presId="urn:microsoft.com/office/officeart/2005/8/layout/hierarchy3"/>
    <dgm:cxn modelId="{6A6C289D-E028-40BD-87BC-7399BF9C16EC}" type="presParOf" srcId="{7A79A499-712D-4640-ACC9-7FE1EE5361E6}" destId="{5095534A-7C1E-4E43-8C85-55A322F64F3C}" srcOrd="1" destOrd="0" presId="urn:microsoft.com/office/officeart/2005/8/layout/hierarchy3"/>
    <dgm:cxn modelId="{2DE9E7EF-6CBC-48FC-8B4E-0D801CA99AF2}" type="presParOf" srcId="{0FFA7897-C3C8-47AF-80D6-69E30ABB149B}" destId="{541FE327-521D-4826-9DC9-9261BFA5AA64}" srcOrd="1" destOrd="0" presId="urn:microsoft.com/office/officeart/2005/8/layout/hierarchy3"/>
    <dgm:cxn modelId="{6A52EE52-399D-428A-B1A4-6EE4D1349E74}" type="presParOf" srcId="{541FE327-521D-4826-9DC9-9261BFA5AA64}" destId="{53ABF3AF-031E-48C1-9983-8ADD6BA68682}" srcOrd="0" destOrd="0" presId="urn:microsoft.com/office/officeart/2005/8/layout/hierarchy3"/>
    <dgm:cxn modelId="{E074B750-9A75-4AA7-82BB-3AC3238787F2}" type="presParOf" srcId="{541FE327-521D-4826-9DC9-9261BFA5AA64}" destId="{6738693A-C60F-4DD6-94A9-80CDC0ACB5FD}" srcOrd="1" destOrd="0" presId="urn:microsoft.com/office/officeart/2005/8/layout/hierarchy3"/>
    <dgm:cxn modelId="{C6ED1807-6DF6-44C6-BC7F-EA0BA705167C}" type="presParOf" srcId="{541FE327-521D-4826-9DC9-9261BFA5AA64}" destId="{5079B85D-E04F-4337-9064-1659493C7824}" srcOrd="2" destOrd="0" presId="urn:microsoft.com/office/officeart/2005/8/layout/hierarchy3"/>
    <dgm:cxn modelId="{9240E6D3-213A-499C-A081-4128C6FAA606}" type="presParOf" srcId="{541FE327-521D-4826-9DC9-9261BFA5AA64}" destId="{1DF7AA0B-349B-4C99-8858-06831125B2E4}" srcOrd="3" destOrd="0" presId="urn:microsoft.com/office/officeart/2005/8/layout/hierarchy3"/>
    <dgm:cxn modelId="{4F06073E-7864-4F20-9D69-E9FA57D0574B}" type="presParOf" srcId="{533C5C62-B891-41D5-A0BC-E17718D722A2}" destId="{99B82829-E212-4C75-8187-D83CA2ECFC60}" srcOrd="4" destOrd="0" presId="urn:microsoft.com/office/officeart/2005/8/layout/hierarchy3"/>
    <dgm:cxn modelId="{64934E1C-8F47-48BD-BF58-48A30A2EAB04}" type="presParOf" srcId="{99B82829-E212-4C75-8187-D83CA2ECFC60}" destId="{0AFD6547-26FD-412C-9317-6B38FCFBD87B}" srcOrd="0" destOrd="0" presId="urn:microsoft.com/office/officeart/2005/8/layout/hierarchy3"/>
    <dgm:cxn modelId="{EC0D381E-3282-44C1-8D3F-E8F8FAFA26F8}" type="presParOf" srcId="{0AFD6547-26FD-412C-9317-6B38FCFBD87B}" destId="{134AA5C0-C674-4D75-B27D-F6403490B175}" srcOrd="0" destOrd="0" presId="urn:microsoft.com/office/officeart/2005/8/layout/hierarchy3"/>
    <dgm:cxn modelId="{EC34465C-6DF7-4CA8-9B1B-637D16EB4986}" type="presParOf" srcId="{0AFD6547-26FD-412C-9317-6B38FCFBD87B}" destId="{2F16BEC1-3E8C-4E1F-9F41-D0031808923F}" srcOrd="1" destOrd="0" presId="urn:microsoft.com/office/officeart/2005/8/layout/hierarchy3"/>
    <dgm:cxn modelId="{EDABED8D-6C97-4A48-9116-BEE2570AD321}" type="presParOf" srcId="{99B82829-E212-4C75-8187-D83CA2ECFC60}" destId="{831C37C9-64E0-49DF-B6B9-A9197A911FBD}" srcOrd="1" destOrd="0" presId="urn:microsoft.com/office/officeart/2005/8/layout/hierarchy3"/>
    <dgm:cxn modelId="{F308D209-721F-45DC-BCF4-E6A731FC2F3E}" type="presParOf" srcId="{831C37C9-64E0-49DF-B6B9-A9197A911FBD}" destId="{52003D42-94B1-4168-A7CC-BAB80CC7298B}" srcOrd="0" destOrd="0" presId="urn:microsoft.com/office/officeart/2005/8/layout/hierarchy3"/>
    <dgm:cxn modelId="{D766792A-C661-4A2C-8812-D3025C97E067}" type="presParOf" srcId="{831C37C9-64E0-49DF-B6B9-A9197A911FBD}" destId="{5777DAA4-D2AF-44DE-99CC-802329676249}" srcOrd="1" destOrd="0" presId="urn:microsoft.com/office/officeart/2005/8/layout/hierarchy3"/>
    <dgm:cxn modelId="{9DC5BCFA-6A5D-4CA8-B697-C5411B0AB0C4}" type="presParOf" srcId="{831C37C9-64E0-49DF-B6B9-A9197A911FBD}" destId="{7BAEBDBA-E8F0-4126-8BF0-394D89574600}" srcOrd="2" destOrd="0" presId="urn:microsoft.com/office/officeart/2005/8/layout/hierarchy3"/>
    <dgm:cxn modelId="{56B5599D-EFF0-4FDC-9576-DFA847EAEB8A}" type="presParOf" srcId="{831C37C9-64E0-49DF-B6B9-A9197A911FBD}" destId="{F2C47D6C-DA4A-408F-BD82-EF6D0AD0582E}" srcOrd="3" destOrd="0" presId="urn:microsoft.com/office/officeart/2005/8/layout/hierarchy3"/>
    <dgm:cxn modelId="{D062F679-DC90-4164-8C6A-FC831B7FBB3E}" type="presParOf" srcId="{831C37C9-64E0-49DF-B6B9-A9197A911FBD}" destId="{D4FB9A36-5428-4EA6-94C7-AB8DF51B8AC6}" srcOrd="4" destOrd="0" presId="urn:microsoft.com/office/officeart/2005/8/layout/hierarchy3"/>
    <dgm:cxn modelId="{3D28CB2E-83B0-4F19-B04B-43B59158914B}" type="presParOf" srcId="{831C37C9-64E0-49DF-B6B9-A9197A911FBD}" destId="{FE584142-EE9D-429C-A308-EB56B1D5522C}" srcOrd="5" destOrd="0" presId="urn:microsoft.com/office/officeart/2005/8/layout/hierarchy3"/>
    <dgm:cxn modelId="{4CE3F743-1772-4B09-9177-424E41F20E16}" type="presParOf" srcId="{831C37C9-64E0-49DF-B6B9-A9197A911FBD}" destId="{C8B342DE-D61D-41D9-8EA5-DB09924ABBBA}" srcOrd="6" destOrd="0" presId="urn:microsoft.com/office/officeart/2005/8/layout/hierarchy3"/>
    <dgm:cxn modelId="{069B4731-4E28-4279-B49A-814A7552FBA3}" type="presParOf" srcId="{831C37C9-64E0-49DF-B6B9-A9197A911FBD}" destId="{DCA4C7CE-F4FC-4F9B-BFCB-CEA22AC1B91D}" srcOrd="7" destOrd="0" presId="urn:microsoft.com/office/officeart/2005/8/layout/hierarchy3"/>
    <dgm:cxn modelId="{D5E278E6-86D5-4F8C-85CB-DC2176E483E9}" type="presParOf" srcId="{831C37C9-64E0-49DF-B6B9-A9197A911FBD}" destId="{72698B8A-8DF9-472F-AA00-A206546D58F9}" srcOrd="8" destOrd="0" presId="urn:microsoft.com/office/officeart/2005/8/layout/hierarchy3"/>
    <dgm:cxn modelId="{359AB2CB-3746-4890-9DFE-F745B9A6A11E}" type="presParOf" srcId="{831C37C9-64E0-49DF-B6B9-A9197A911FBD}" destId="{ACFC7167-3E45-4450-8FE4-EC0A9A23C9A4}" srcOrd="9" destOrd="0" presId="urn:microsoft.com/office/officeart/2005/8/layout/hierarchy3"/>
  </dgm:cxnLst>
  <dgm:bg/>
  <dgm:whole>
    <a:ln w="7620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7A552E-62B9-4E53-BE4D-78E46B7071E3}">
      <dsp:nvSpPr>
        <dsp:cNvPr id="0" name=""/>
        <dsp:cNvSpPr/>
      </dsp:nvSpPr>
      <dsp:spPr>
        <a:xfrm>
          <a:off x="6457" y="0"/>
          <a:ext cx="2265935" cy="3138113"/>
        </a:xfrm>
        <a:prstGeom prst="roundRect">
          <a:avLst>
            <a:gd name="adj" fmla="val 10000"/>
          </a:avLst>
        </a:prstGeom>
        <a:solidFill>
          <a:srgbClr val="8CAE48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Construiremos una nueva oferta de valor</a:t>
          </a:r>
          <a:endParaRPr lang="es-CL" sz="14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457" y="0"/>
        <a:ext cx="2265935" cy="941433"/>
      </dsp:txXfrm>
    </dsp:sp>
    <dsp:sp modelId="{CED8683B-5D02-4D18-9707-5BDB9005144A}">
      <dsp:nvSpPr>
        <dsp:cNvPr id="0" name=""/>
        <dsp:cNvSpPr/>
      </dsp:nvSpPr>
      <dsp:spPr>
        <a:xfrm>
          <a:off x="84342" y="868641"/>
          <a:ext cx="2089029" cy="946183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 w="25400" cap="flat" cmpd="sng" algn="ctr">
          <a:solidFill>
            <a:srgbClr val="8CAE48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1. catálogo de prestaciones codificación estándar internacional</a:t>
          </a:r>
          <a:endParaRPr lang="es-CL" sz="12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12055" y="896354"/>
        <a:ext cx="2033603" cy="890757"/>
      </dsp:txXfrm>
    </dsp:sp>
    <dsp:sp modelId="{069C878A-A829-4AE3-A5F3-0C1F96F2F307}">
      <dsp:nvSpPr>
        <dsp:cNvPr id="0" name=""/>
        <dsp:cNvSpPr/>
      </dsp:nvSpPr>
      <dsp:spPr>
        <a:xfrm>
          <a:off x="85384" y="1992556"/>
          <a:ext cx="2066786" cy="946183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8CAE48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2. Actualización permanente del Catálogo de Prestaciones</a:t>
          </a:r>
          <a:endParaRPr lang="es-ES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13097" y="2020269"/>
        <a:ext cx="2011360" cy="890757"/>
      </dsp:txXfrm>
    </dsp:sp>
    <dsp:sp modelId="{B8F5EA01-2D8E-4DD5-942A-56C4F06AA1E5}">
      <dsp:nvSpPr>
        <dsp:cNvPr id="0" name=""/>
        <dsp:cNvSpPr/>
      </dsp:nvSpPr>
      <dsp:spPr>
        <a:xfrm>
          <a:off x="2442337" y="0"/>
          <a:ext cx="2265935" cy="3138113"/>
        </a:xfrm>
        <a:prstGeom prst="roundRect">
          <a:avLst>
            <a:gd name="adj" fmla="val 10000"/>
          </a:avLst>
        </a:prstGeom>
        <a:solidFill>
          <a:srgbClr val="B6504D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Optimizaremos la compra sanitaria</a:t>
          </a:r>
          <a:endParaRPr lang="es-CL" sz="14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442337" y="0"/>
        <a:ext cx="2265935" cy="941433"/>
      </dsp:txXfrm>
    </dsp:sp>
    <dsp:sp modelId="{9B58F5D2-6A37-4AC1-A3AF-FDF1D5F682CB}">
      <dsp:nvSpPr>
        <dsp:cNvPr id="0" name=""/>
        <dsp:cNvSpPr/>
      </dsp:nvSpPr>
      <dsp:spPr>
        <a:xfrm>
          <a:off x="2602485" y="868887"/>
          <a:ext cx="2009268" cy="946183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3. compra sanitaria GRD</a:t>
          </a:r>
          <a:endParaRPr lang="es-CL" sz="12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630198" y="896600"/>
        <a:ext cx="1953842" cy="890757"/>
      </dsp:txXfrm>
    </dsp:sp>
    <dsp:sp modelId="{7FE7459D-E7D6-4A73-A5DE-2B1E47E593EA}">
      <dsp:nvSpPr>
        <dsp:cNvPr id="0" name=""/>
        <dsp:cNvSpPr/>
      </dsp:nvSpPr>
      <dsp:spPr>
        <a:xfrm>
          <a:off x="2570671" y="2034104"/>
          <a:ext cx="2009268" cy="946183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4. Lista de Espera AUGE-GES </a:t>
          </a:r>
          <a:endParaRPr lang="es-CL" sz="12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598384" y="2061817"/>
        <a:ext cx="1953842" cy="890757"/>
      </dsp:txXfrm>
    </dsp:sp>
    <dsp:sp modelId="{C7BC2177-A905-4D9C-A335-07CE722945B7}">
      <dsp:nvSpPr>
        <dsp:cNvPr id="0" name=""/>
        <dsp:cNvSpPr/>
      </dsp:nvSpPr>
      <dsp:spPr>
        <a:xfrm>
          <a:off x="4878218" y="0"/>
          <a:ext cx="2265935" cy="3138113"/>
        </a:xfrm>
        <a:prstGeom prst="roundRect">
          <a:avLst>
            <a:gd name="adj" fmla="val 10000"/>
          </a:avLst>
        </a:prstGeom>
        <a:solidFill>
          <a:srgbClr val="9780B2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Fortaleceremos nuestra gestión financiera</a:t>
          </a:r>
          <a:endParaRPr lang="es-CL" sz="14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878218" y="0"/>
        <a:ext cx="2265935" cy="941433"/>
      </dsp:txXfrm>
    </dsp:sp>
    <dsp:sp modelId="{4ACB93B1-230B-4831-9891-76851EF60C38}">
      <dsp:nvSpPr>
        <dsp:cNvPr id="0" name=""/>
        <dsp:cNvSpPr/>
      </dsp:nvSpPr>
      <dsp:spPr>
        <a:xfrm>
          <a:off x="5004032" y="921150"/>
          <a:ext cx="2056726" cy="946183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 w="25400" cap="flat" cmpd="sng" algn="ctr">
          <a:solidFill>
            <a:srgbClr val="9780B2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5. Recaudación electrónica a cargo de FONASA </a:t>
          </a:r>
          <a:endParaRPr lang="es-CL" sz="12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031745" y="948863"/>
        <a:ext cx="2001300" cy="890757"/>
      </dsp:txXfrm>
    </dsp:sp>
    <dsp:sp modelId="{88BF7131-3713-493F-9D69-A358F9CADEA4}">
      <dsp:nvSpPr>
        <dsp:cNvPr id="0" name=""/>
        <dsp:cNvSpPr/>
      </dsp:nvSpPr>
      <dsp:spPr>
        <a:xfrm>
          <a:off x="5004023" y="2034104"/>
          <a:ext cx="2014325" cy="946183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 w="25400" cap="flat" cmpd="sng" algn="ctr">
          <a:solidFill>
            <a:srgbClr val="9780B2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6. Monitoreo de la gestión financiera de los Servicios de Salud  </a:t>
          </a:r>
          <a:endParaRPr lang="es-CL" sz="1200" b="1" kern="1200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031736" y="2061817"/>
        <a:ext cx="1958899" cy="890757"/>
      </dsp:txXfrm>
    </dsp:sp>
    <dsp:sp modelId="{43314095-6F2E-4945-B8F4-695282733F05}">
      <dsp:nvSpPr>
        <dsp:cNvPr id="0" name=""/>
        <dsp:cNvSpPr/>
      </dsp:nvSpPr>
      <dsp:spPr>
        <a:xfrm>
          <a:off x="7314098" y="0"/>
          <a:ext cx="2265935" cy="3138113"/>
        </a:xfrm>
        <a:prstGeom prst="roundRect">
          <a:avLst>
            <a:gd name="adj" fmla="val 10000"/>
          </a:avLst>
        </a:prstGeom>
        <a:solidFill>
          <a:srgbClr val="4BACC6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5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Rediseñaremos la relación con ciudadanos y ciudadanas</a:t>
          </a:r>
          <a:endParaRPr lang="es-CL" sz="125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7314098" y="0"/>
        <a:ext cx="2265935" cy="941433"/>
      </dsp:txXfrm>
    </dsp:sp>
    <dsp:sp modelId="{4CA1B065-EDB4-4EE1-8B93-543E166DBF5E}">
      <dsp:nvSpPr>
        <dsp:cNvPr id="0" name=""/>
        <dsp:cNvSpPr/>
      </dsp:nvSpPr>
      <dsp:spPr>
        <a:xfrm>
          <a:off x="7368209" y="898834"/>
          <a:ext cx="2157714" cy="857541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 w="25400" cap="flat" cmpd="sng" algn="ctr">
          <a:solidFill>
            <a:srgbClr val="4BACC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7. Consolidar el uso de las transacciones de los servicios virtuales</a:t>
          </a:r>
          <a:endParaRPr lang="es-CL" sz="1200" b="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7393326" y="923951"/>
        <a:ext cx="2107480" cy="807307"/>
      </dsp:txXfrm>
    </dsp:sp>
    <dsp:sp modelId="{DE8C4E15-0887-4228-8B89-495670815F43}">
      <dsp:nvSpPr>
        <dsp:cNvPr id="0" name=""/>
        <dsp:cNvSpPr/>
      </dsp:nvSpPr>
      <dsp:spPr>
        <a:xfrm>
          <a:off x="7368209" y="1931382"/>
          <a:ext cx="2157714" cy="1049347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 w="25400" cap="flat" cmpd="sng" algn="ctr">
          <a:solidFill>
            <a:srgbClr val="4BACC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i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8. Campaña Comunicacional “</a:t>
          </a:r>
          <a:r>
            <a:rPr lang="es-CL" sz="1200" i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Protección Financiera de FONASA”</a:t>
          </a:r>
          <a:r>
            <a:rPr lang="es-CL" sz="1200" i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.</a:t>
          </a:r>
          <a:endParaRPr lang="es-CL" sz="12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7398943" y="1962116"/>
        <a:ext cx="2096246" cy="987879"/>
      </dsp:txXfrm>
    </dsp:sp>
    <dsp:sp modelId="{3E72DDEF-8EB4-4C40-B9BE-7E7DD58F1213}">
      <dsp:nvSpPr>
        <dsp:cNvPr id="0" name=""/>
        <dsp:cNvSpPr/>
      </dsp:nvSpPr>
      <dsp:spPr>
        <a:xfrm>
          <a:off x="9756436" y="0"/>
          <a:ext cx="2265935" cy="3138113"/>
        </a:xfrm>
        <a:prstGeom prst="roundRect">
          <a:avLst>
            <a:gd name="adj" fmla="val 10000"/>
          </a:avLst>
        </a:prstGeom>
        <a:solidFill>
          <a:srgbClr val="4BACC6">
            <a:hueOff val="-9933876"/>
            <a:satOff val="39811"/>
            <a:lumOff val="8628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13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Fortaleceremos nuestra gestión institucional</a:t>
          </a:r>
          <a:endParaRPr lang="es-CL" sz="13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9756436" y="0"/>
        <a:ext cx="2265935" cy="941433"/>
      </dsp:txXfrm>
    </dsp:sp>
    <dsp:sp modelId="{6D3D814D-0D19-4080-AFFB-85A45FC37D75}">
      <dsp:nvSpPr>
        <dsp:cNvPr id="0" name=""/>
        <dsp:cNvSpPr/>
      </dsp:nvSpPr>
      <dsp:spPr>
        <a:xfrm>
          <a:off x="9838414" y="935520"/>
          <a:ext cx="2089065" cy="506706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 w="25400" cap="flat" cmpd="sng" algn="ctr">
          <a:solidFill>
            <a:srgbClr val="F7964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9. Ley de Planta</a:t>
          </a:r>
          <a:endParaRPr lang="es-CL" sz="12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9853255" y="950361"/>
        <a:ext cx="2059383" cy="477024"/>
      </dsp:txXfrm>
    </dsp:sp>
    <dsp:sp modelId="{95A96D7F-768A-430B-9546-741DBCD72C3D}">
      <dsp:nvSpPr>
        <dsp:cNvPr id="0" name=""/>
        <dsp:cNvSpPr/>
      </dsp:nvSpPr>
      <dsp:spPr>
        <a:xfrm>
          <a:off x="9838414" y="1450943"/>
          <a:ext cx="2089065" cy="506706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 w="25400" cap="flat" cmpd="sng" algn="ctr">
          <a:solidFill>
            <a:srgbClr val="F7964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10.  Programa de Capacitación Continua</a:t>
          </a:r>
          <a:endParaRPr lang="es-CL" sz="12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9853255" y="1465784"/>
        <a:ext cx="2059383" cy="477024"/>
      </dsp:txXfrm>
    </dsp:sp>
    <dsp:sp modelId="{E15B456D-2D1B-4BE7-A763-A4FD65EBB384}">
      <dsp:nvSpPr>
        <dsp:cNvPr id="0" name=""/>
        <dsp:cNvSpPr/>
      </dsp:nvSpPr>
      <dsp:spPr>
        <a:xfrm>
          <a:off x="9838414" y="1963269"/>
          <a:ext cx="2089065" cy="506706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 w="25400" cap="flat" cmpd="sng" algn="ctr">
          <a:solidFill>
            <a:srgbClr val="F7964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11. Optimizar Procesos Internos</a:t>
          </a:r>
          <a:endParaRPr lang="es-CL" sz="1200" b="1" kern="1200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9853255" y="1978110"/>
        <a:ext cx="2059383" cy="477024"/>
      </dsp:txXfrm>
    </dsp:sp>
    <dsp:sp modelId="{4F4E3EFA-8E15-448C-9659-94BEBF70CFC3}">
      <dsp:nvSpPr>
        <dsp:cNvPr id="0" name=""/>
        <dsp:cNvSpPr/>
      </dsp:nvSpPr>
      <dsp:spPr>
        <a:xfrm>
          <a:off x="9838414" y="2477317"/>
          <a:ext cx="2089065" cy="506706"/>
        </a:xfrm>
        <a:prstGeom prst="roundRect">
          <a:avLst>
            <a:gd name="adj" fmla="val 10000"/>
          </a:avLst>
        </a:prstGeom>
        <a:solidFill>
          <a:schemeClr val="bg1"/>
        </a:solidFill>
        <a:ln w="38100" cap="flat" cmpd="sng" algn="ctr">
          <a:solidFill>
            <a:srgbClr val="FF99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12. Mejorar la Comunicación Interna</a:t>
          </a:r>
          <a:endParaRPr lang="es-CL" sz="1200" b="1" kern="1200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9853255" y="2492158"/>
        <a:ext cx="2059383" cy="4770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D2D350-3F82-4718-872D-7FB0AB789CEB}">
      <dsp:nvSpPr>
        <dsp:cNvPr id="0" name=""/>
        <dsp:cNvSpPr/>
      </dsp:nvSpPr>
      <dsp:spPr>
        <a:xfrm rot="5400000">
          <a:off x="7025703" y="-2964279"/>
          <a:ext cx="871601" cy="702259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500" kern="1200" dirty="0" smtClean="0"/>
            <a:t>Recaudación Electrónica  98%  =  20%</a:t>
          </a:r>
          <a:endParaRPr lang="es-CL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500" kern="1200" dirty="0" smtClean="0"/>
            <a:t>Reclamos GES 98% = 15%</a:t>
          </a:r>
          <a:endParaRPr lang="es-CL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500" kern="1200" dirty="0" smtClean="0"/>
            <a:t>Reclamos Servicio FONASA 94%  = 15%</a:t>
          </a:r>
          <a:endParaRPr lang="es-CL" sz="1500" kern="1200" dirty="0"/>
        </a:p>
      </dsp:txBody>
      <dsp:txXfrm rot="-5400000">
        <a:off x="3950208" y="153764"/>
        <a:ext cx="6980044" cy="786505"/>
      </dsp:txXfrm>
    </dsp:sp>
    <dsp:sp modelId="{AFF9D2A4-F98D-49E9-A43F-25125E390154}">
      <dsp:nvSpPr>
        <dsp:cNvPr id="0" name=""/>
        <dsp:cNvSpPr/>
      </dsp:nvSpPr>
      <dsp:spPr>
        <a:xfrm>
          <a:off x="0" y="2265"/>
          <a:ext cx="3950208" cy="1089501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200" kern="1200" dirty="0" smtClean="0"/>
            <a:t>Objetivo 1=  50%  </a:t>
          </a:r>
          <a:endParaRPr lang="es-CL" sz="3200" kern="1200" dirty="0"/>
        </a:p>
      </dsp:txBody>
      <dsp:txXfrm>
        <a:off x="53185" y="55450"/>
        <a:ext cx="3843838" cy="983131"/>
      </dsp:txXfrm>
    </dsp:sp>
    <dsp:sp modelId="{A9622E96-5265-4E25-8E6D-1C96D151B750}">
      <dsp:nvSpPr>
        <dsp:cNvPr id="0" name=""/>
        <dsp:cNvSpPr/>
      </dsp:nvSpPr>
      <dsp:spPr>
        <a:xfrm rot="5400000">
          <a:off x="7025703" y="-1820302"/>
          <a:ext cx="871601" cy="702259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500" kern="1200" dirty="0" smtClean="0"/>
            <a:t>10 Indicadores =  4 % cada uno.</a:t>
          </a:r>
          <a:endParaRPr lang="es-CL" sz="1500" kern="1200" dirty="0"/>
        </a:p>
      </dsp:txBody>
      <dsp:txXfrm rot="-5400000">
        <a:off x="3950208" y="1297741"/>
        <a:ext cx="6980044" cy="786505"/>
      </dsp:txXfrm>
    </dsp:sp>
    <dsp:sp modelId="{9905A10D-20E8-4F12-AF7D-AB5BC50AF132}">
      <dsp:nvSpPr>
        <dsp:cNvPr id="0" name=""/>
        <dsp:cNvSpPr/>
      </dsp:nvSpPr>
      <dsp:spPr>
        <a:xfrm>
          <a:off x="0" y="1146242"/>
          <a:ext cx="3950208" cy="1089501"/>
        </a:xfrm>
        <a:prstGeom prst="roundRect">
          <a:avLst/>
        </a:prstGeom>
        <a:solidFill>
          <a:schemeClr val="accent2">
            <a:shade val="80000"/>
            <a:hueOff val="0"/>
            <a:satOff val="-9340"/>
            <a:lumOff val="105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200" kern="1200" dirty="0" smtClean="0"/>
            <a:t>Objetivo 2= 40%</a:t>
          </a:r>
          <a:endParaRPr lang="es-CL" sz="3200" kern="1200" dirty="0"/>
        </a:p>
      </dsp:txBody>
      <dsp:txXfrm>
        <a:off x="53185" y="1199427"/>
        <a:ext cx="3843838" cy="983131"/>
      </dsp:txXfrm>
    </dsp:sp>
    <dsp:sp modelId="{D3B9DCFA-7637-436A-989B-A5C87EB1497F}">
      <dsp:nvSpPr>
        <dsp:cNvPr id="0" name=""/>
        <dsp:cNvSpPr/>
      </dsp:nvSpPr>
      <dsp:spPr>
        <a:xfrm rot="5400000">
          <a:off x="7025703" y="-676326"/>
          <a:ext cx="871601" cy="702259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500" kern="1200" dirty="0" smtClean="0"/>
            <a:t>No se compromete</a:t>
          </a:r>
          <a:endParaRPr lang="es-CL" sz="1500" kern="1200" dirty="0"/>
        </a:p>
      </dsp:txBody>
      <dsp:txXfrm rot="-5400000">
        <a:off x="3950208" y="2441717"/>
        <a:ext cx="6980044" cy="786505"/>
      </dsp:txXfrm>
    </dsp:sp>
    <dsp:sp modelId="{8B001101-9583-4201-A2AD-4A0318459F67}">
      <dsp:nvSpPr>
        <dsp:cNvPr id="0" name=""/>
        <dsp:cNvSpPr/>
      </dsp:nvSpPr>
      <dsp:spPr>
        <a:xfrm>
          <a:off x="0" y="2290219"/>
          <a:ext cx="3950208" cy="1089501"/>
        </a:xfrm>
        <a:prstGeom prst="roundRect">
          <a:avLst/>
        </a:prstGeom>
        <a:solidFill>
          <a:schemeClr val="accent2">
            <a:shade val="80000"/>
            <a:hueOff val="0"/>
            <a:satOff val="-18679"/>
            <a:lumOff val="211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200" kern="1200" dirty="0" smtClean="0"/>
            <a:t>Objetivo 3= 0%</a:t>
          </a:r>
        </a:p>
      </dsp:txBody>
      <dsp:txXfrm>
        <a:off x="53185" y="2343404"/>
        <a:ext cx="3843838" cy="983131"/>
      </dsp:txXfrm>
    </dsp:sp>
    <dsp:sp modelId="{0AF00B1C-D846-47CC-AA3A-2AD7F443EAED}">
      <dsp:nvSpPr>
        <dsp:cNvPr id="0" name=""/>
        <dsp:cNvSpPr/>
      </dsp:nvSpPr>
      <dsp:spPr>
        <a:xfrm rot="5400000">
          <a:off x="7025703" y="467650"/>
          <a:ext cx="871601" cy="702259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500" kern="1200" dirty="0" smtClean="0"/>
            <a:t>Publicar la formulación 2017 PMG y CDC en página web FONASA.</a:t>
          </a:r>
          <a:endParaRPr lang="es-CL" sz="1500" kern="1200" dirty="0"/>
        </a:p>
      </dsp:txBody>
      <dsp:txXfrm rot="-5400000">
        <a:off x="3950208" y="3585693"/>
        <a:ext cx="6980044" cy="786505"/>
      </dsp:txXfrm>
    </dsp:sp>
    <dsp:sp modelId="{F7EA2EC4-4A7F-4E01-ADC1-3F51C3EBF4D0}">
      <dsp:nvSpPr>
        <dsp:cNvPr id="0" name=""/>
        <dsp:cNvSpPr/>
      </dsp:nvSpPr>
      <dsp:spPr>
        <a:xfrm>
          <a:off x="0" y="3434195"/>
          <a:ext cx="3950208" cy="1089501"/>
        </a:xfrm>
        <a:prstGeom prst="roundRect">
          <a:avLst/>
        </a:prstGeom>
        <a:solidFill>
          <a:schemeClr val="accent2">
            <a:shade val="80000"/>
            <a:hueOff val="0"/>
            <a:satOff val="-28019"/>
            <a:lumOff val="31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200" kern="1200" dirty="0" smtClean="0"/>
            <a:t>Objetivo 4= 10%</a:t>
          </a:r>
          <a:endParaRPr lang="es-CL" sz="3200" kern="1200" dirty="0"/>
        </a:p>
      </dsp:txBody>
      <dsp:txXfrm>
        <a:off x="53185" y="3487380"/>
        <a:ext cx="3843838" cy="9831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F7F9B2-D33C-4225-96D4-2B0384320E6F}">
      <dsp:nvSpPr>
        <dsp:cNvPr id="0" name=""/>
        <dsp:cNvSpPr/>
      </dsp:nvSpPr>
      <dsp:spPr>
        <a:xfrm>
          <a:off x="1191062" y="194091"/>
          <a:ext cx="1836961" cy="741092"/>
        </a:xfrm>
        <a:prstGeom prst="roundRect">
          <a:avLst>
            <a:gd name="adj" fmla="val 1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CONSTRUYENDO UNA NUEVA OFERTA DE VALOR</a:t>
          </a:r>
          <a:endParaRPr lang="es-CL" sz="16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212768" y="215797"/>
        <a:ext cx="1793549" cy="697680"/>
      </dsp:txXfrm>
    </dsp:sp>
    <dsp:sp modelId="{0F8CF371-2149-4356-97DB-280392FC2CB5}">
      <dsp:nvSpPr>
        <dsp:cNvPr id="0" name=""/>
        <dsp:cNvSpPr/>
      </dsp:nvSpPr>
      <dsp:spPr>
        <a:xfrm>
          <a:off x="1329039" y="935184"/>
          <a:ext cx="91440" cy="8951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12149"/>
              </a:lnTo>
              <a:lnTo>
                <a:pt x="93200" y="812149"/>
              </a:lnTo>
            </a:path>
          </a:pathLst>
        </a:custGeom>
        <a:noFill/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2189E7DF-D7AB-4A9E-BA3B-C6CC6D25B8E2}">
      <dsp:nvSpPr>
        <dsp:cNvPr id="0" name=""/>
        <dsp:cNvSpPr/>
      </dsp:nvSpPr>
      <dsp:spPr>
        <a:xfrm>
          <a:off x="1427093" y="1155487"/>
          <a:ext cx="1425738" cy="1349734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 w="76200" cap="flat" cmpd="sng" algn="ctr">
          <a:solidFill>
            <a:srgbClr val="8064A2">
              <a:lumMod val="40000"/>
              <a:lumOff val="60000"/>
            </a:srgbClr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CDC</a:t>
          </a:r>
          <a:r>
            <a:rPr lang="es-CL" sz="1300" b="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</a:t>
          </a:r>
          <a:r>
            <a:rPr lang="es-CL" sz="13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– Equipo 1 </a:t>
          </a:r>
          <a:r>
            <a:rPr lang="pt-BR" sz="1300" b="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Realizar </a:t>
          </a:r>
          <a:r>
            <a:rPr lang="pt-BR" sz="1300" b="0" kern="12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Estudio</a:t>
          </a:r>
          <a:r>
            <a:rPr lang="pt-BR" sz="1300" b="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de </a:t>
          </a:r>
          <a:r>
            <a:rPr lang="pt-BR" sz="1300" b="0" kern="12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Costos</a:t>
          </a:r>
          <a:r>
            <a:rPr lang="pt-BR" sz="1300" b="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N° 3</a:t>
          </a:r>
          <a:endParaRPr lang="es-CL" sz="1300" b="0" kern="1200" dirty="0" smtClean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Ponderación: 30%</a:t>
          </a:r>
          <a:endParaRPr lang="es-CL" sz="12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1466625" y="1195019"/>
        <a:ext cx="1346674" cy="1270670"/>
      </dsp:txXfrm>
    </dsp:sp>
    <dsp:sp modelId="{373A91CB-FEC7-49DF-8440-866A17D0DCC1}">
      <dsp:nvSpPr>
        <dsp:cNvPr id="0" name=""/>
        <dsp:cNvSpPr/>
      </dsp:nvSpPr>
      <dsp:spPr>
        <a:xfrm>
          <a:off x="1329039" y="935184"/>
          <a:ext cx="91440" cy="22857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73776"/>
              </a:lnTo>
              <a:lnTo>
                <a:pt x="92730" y="2073776"/>
              </a:lnTo>
            </a:path>
          </a:pathLst>
        </a:custGeom>
        <a:noFill/>
        <a:ln w="9525" cap="flat" cmpd="sng" algn="ctr">
          <a:solidFill>
            <a:sysClr val="windowText" lastClr="000000">
              <a:shade val="95000"/>
              <a:satMod val="105000"/>
            </a:sys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9016B850-E01E-47AB-8313-161F5F7DD4B2}">
      <dsp:nvSpPr>
        <dsp:cNvPr id="0" name=""/>
        <dsp:cNvSpPr/>
      </dsp:nvSpPr>
      <dsp:spPr>
        <a:xfrm>
          <a:off x="1426575" y="2630552"/>
          <a:ext cx="1460378" cy="1180788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 w="76200" cap="flat" cmpd="sng" algn="ctr">
          <a:solidFill>
            <a:srgbClr val="8064A2">
              <a:lumMod val="40000"/>
              <a:lumOff val="60000"/>
            </a:srgbClr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CDC</a:t>
          </a:r>
          <a:r>
            <a:rPr lang="es-CL" sz="1300" b="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</a:t>
          </a:r>
          <a:r>
            <a:rPr lang="es-CL" sz="13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– Equipo 1 </a:t>
          </a:r>
          <a:r>
            <a:rPr lang="es-CL" sz="1300" b="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Propuesta Rediseño Plan de Salud 2018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Ponderación: 30%</a:t>
          </a:r>
          <a:endParaRPr lang="es-CL" sz="11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1461159" y="2665136"/>
        <a:ext cx="1391210" cy="1111620"/>
      </dsp:txXfrm>
    </dsp:sp>
    <dsp:sp modelId="{70DEB530-B383-4245-8984-911C34A2BBE6}">
      <dsp:nvSpPr>
        <dsp:cNvPr id="0" name=""/>
        <dsp:cNvSpPr/>
      </dsp:nvSpPr>
      <dsp:spPr>
        <a:xfrm>
          <a:off x="3208601" y="155984"/>
          <a:ext cx="1528664" cy="807475"/>
        </a:xfrm>
        <a:prstGeom prst="roundRect">
          <a:avLst>
            <a:gd name="adj" fmla="val 10000"/>
          </a:avLst>
        </a:prstGeom>
        <a:solidFill>
          <a:srgbClr val="4BACC6">
            <a:hueOff val="-2483469"/>
            <a:satOff val="9953"/>
            <a:lumOff val="2157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OPTIMIZANDO LA COMPRA SANITARIA </a:t>
          </a:r>
          <a:endParaRPr lang="es-CL" sz="16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232251" y="179634"/>
        <a:ext cx="1481364" cy="760175"/>
      </dsp:txXfrm>
    </dsp:sp>
    <dsp:sp modelId="{90843A90-67DC-47AF-A202-5EC06D2D666E}">
      <dsp:nvSpPr>
        <dsp:cNvPr id="0" name=""/>
        <dsp:cNvSpPr/>
      </dsp:nvSpPr>
      <dsp:spPr>
        <a:xfrm>
          <a:off x="3315315" y="963459"/>
          <a:ext cx="91440" cy="1271453"/>
        </a:xfrm>
        <a:custGeom>
          <a:avLst/>
          <a:gdLst/>
          <a:ahLst/>
          <a:cxnLst/>
          <a:rect l="0" t="0" r="0" b="0"/>
          <a:pathLst>
            <a:path>
              <a:moveTo>
                <a:pt x="46112" y="0"/>
              </a:moveTo>
              <a:lnTo>
                <a:pt x="45720" y="1153536"/>
              </a:lnTo>
            </a:path>
          </a:pathLst>
        </a:custGeom>
        <a:noFill/>
        <a:ln w="9525" cap="flat" cmpd="sng" algn="ctr">
          <a:solidFill>
            <a:sysClr val="windowText" lastClr="000000">
              <a:shade val="95000"/>
              <a:satMod val="105000"/>
            </a:sys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2B06F1FE-10B7-4D25-A7B9-42D80A5E9A55}">
      <dsp:nvSpPr>
        <dsp:cNvPr id="0" name=""/>
        <dsp:cNvSpPr/>
      </dsp:nvSpPr>
      <dsp:spPr>
        <a:xfrm>
          <a:off x="3361035" y="1184932"/>
          <a:ext cx="1304905" cy="2099959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 w="76200" cap="flat" cmpd="sng" algn="ctr">
          <a:solidFill>
            <a:srgbClr val="4BACC6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CDC – Equipo 2 </a:t>
          </a:r>
          <a:r>
            <a:rPr lang="pt-BR" sz="1300" b="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55% casos </a:t>
          </a:r>
          <a:r>
            <a:rPr lang="pt-BR" sz="1300" b="0" kern="12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outlier</a:t>
          </a:r>
          <a:r>
            <a:rPr lang="pt-BR" sz="1300" b="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superior auditados compra privados.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</a:t>
          </a:r>
          <a:r>
            <a:rPr lang="pt-BR" sz="1200" b="1" kern="12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Ponderación</a:t>
          </a:r>
          <a:r>
            <a:rPr lang="pt-BR" sz="12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: 30%</a:t>
          </a:r>
          <a:endParaRPr lang="es-CL" sz="13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3399254" y="1223151"/>
        <a:ext cx="1228467" cy="2023521"/>
      </dsp:txXfrm>
    </dsp:sp>
    <dsp:sp modelId="{34AAB459-F5E3-47E2-9EB6-1058BB3E2014}">
      <dsp:nvSpPr>
        <dsp:cNvPr id="0" name=""/>
        <dsp:cNvSpPr/>
      </dsp:nvSpPr>
      <dsp:spPr>
        <a:xfrm>
          <a:off x="4885403" y="117876"/>
          <a:ext cx="1870010" cy="903569"/>
        </a:xfrm>
        <a:prstGeom prst="roundRect">
          <a:avLst>
            <a:gd name="adj" fmla="val 10000"/>
          </a:avLst>
        </a:prstGeom>
        <a:solidFill>
          <a:srgbClr val="4BACC6">
            <a:hueOff val="-4966938"/>
            <a:satOff val="19906"/>
            <a:lumOff val="4314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FORTALECIENDO LA GESTIÓN FINANCIERA</a:t>
          </a:r>
          <a:endParaRPr lang="es-CL" sz="16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911868" y="144341"/>
        <a:ext cx="1817080" cy="850639"/>
      </dsp:txXfrm>
    </dsp:sp>
    <dsp:sp modelId="{C9569689-5DA4-4EE1-9A20-A7B68F538090}">
      <dsp:nvSpPr>
        <dsp:cNvPr id="0" name=""/>
        <dsp:cNvSpPr/>
      </dsp:nvSpPr>
      <dsp:spPr>
        <a:xfrm>
          <a:off x="5026684" y="1021446"/>
          <a:ext cx="91440" cy="7793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07028"/>
              </a:lnTo>
              <a:lnTo>
                <a:pt x="72837" y="707028"/>
              </a:lnTo>
            </a:path>
          </a:pathLst>
        </a:custGeom>
        <a:noFill/>
        <a:ln w="9525" cap="flat" cmpd="sng" algn="ctr">
          <a:solidFill>
            <a:srgbClr val="8064A2">
              <a:shade val="95000"/>
              <a:satMod val="105000"/>
            </a:srgbClr>
          </a:solidFill>
          <a:prstDash val="solid"/>
        </a:ln>
        <a:effectLst/>
      </dsp:spPr>
      <dsp:style>
        <a:lnRef idx="1">
          <a:schemeClr val="accent4"/>
        </a:lnRef>
        <a:fillRef idx="0">
          <a:schemeClr val="accent4"/>
        </a:fillRef>
        <a:effectRef idx="0">
          <a:schemeClr val="accent4"/>
        </a:effectRef>
        <a:fontRef idx="minor">
          <a:schemeClr val="tx1"/>
        </a:fontRef>
      </dsp:style>
    </dsp:sp>
    <dsp:sp modelId="{1250133C-25B1-4464-9404-EBA2B22DCDF3}">
      <dsp:nvSpPr>
        <dsp:cNvPr id="0" name=""/>
        <dsp:cNvSpPr/>
      </dsp:nvSpPr>
      <dsp:spPr>
        <a:xfrm>
          <a:off x="5102293" y="1193437"/>
          <a:ext cx="1599196" cy="1214622"/>
        </a:xfrm>
        <a:prstGeom prst="roundRect">
          <a:avLst>
            <a:gd name="adj" fmla="val 10000"/>
          </a:avLst>
        </a:prstGeom>
        <a:solidFill>
          <a:srgbClr val="F79646"/>
        </a:solidFill>
        <a:ln w="76200" cap="flat" cmpd="sng" algn="ctr">
          <a:solidFill>
            <a:srgbClr val="F79646">
              <a:shade val="50000"/>
            </a:srgb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PMG: </a:t>
          </a:r>
          <a:r>
            <a:rPr lang="es-CL" sz="1400" b="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Recaudación electrónica Meta: 98%.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Ponderación</a:t>
          </a:r>
          <a:r>
            <a:rPr lang="pt-BR" sz="12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: 20%</a:t>
          </a:r>
          <a:endParaRPr lang="es-CL" sz="12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5137868" y="1229012"/>
        <a:ext cx="1528046" cy="1143472"/>
      </dsp:txXfrm>
    </dsp:sp>
    <dsp:sp modelId="{F5CA73BF-7D76-461F-B85F-931F1DBC0103}">
      <dsp:nvSpPr>
        <dsp:cNvPr id="0" name=""/>
        <dsp:cNvSpPr/>
      </dsp:nvSpPr>
      <dsp:spPr>
        <a:xfrm>
          <a:off x="5026684" y="1021446"/>
          <a:ext cx="91440" cy="23287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12743"/>
              </a:lnTo>
              <a:lnTo>
                <a:pt x="72837" y="2112743"/>
              </a:lnTo>
            </a:path>
          </a:pathLst>
        </a:custGeom>
        <a:noFill/>
        <a:ln w="9525" cap="flat" cmpd="sng" algn="ctr">
          <a:solidFill>
            <a:srgbClr val="8064A2">
              <a:shade val="95000"/>
              <a:satMod val="105000"/>
            </a:srgbClr>
          </a:solidFill>
          <a:prstDash val="solid"/>
        </a:ln>
        <a:effectLst/>
      </dsp:spPr>
      <dsp:style>
        <a:lnRef idx="1">
          <a:schemeClr val="accent4"/>
        </a:lnRef>
        <a:fillRef idx="0">
          <a:schemeClr val="accent4"/>
        </a:fillRef>
        <a:effectRef idx="0">
          <a:schemeClr val="accent4"/>
        </a:effectRef>
        <a:fontRef idx="minor">
          <a:schemeClr val="tx1"/>
        </a:fontRef>
      </dsp:style>
    </dsp:sp>
    <dsp:sp modelId="{0CCC990E-C34F-436A-86C8-D49EEE28E2BF}">
      <dsp:nvSpPr>
        <dsp:cNvPr id="0" name=""/>
        <dsp:cNvSpPr/>
      </dsp:nvSpPr>
      <dsp:spPr>
        <a:xfrm>
          <a:off x="5102293" y="2625550"/>
          <a:ext cx="1649188" cy="1449217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 w="76200" cap="flat" cmpd="sng" algn="ctr">
          <a:solidFill>
            <a:srgbClr val="4BACC6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CDC – Equipo 2 </a:t>
          </a:r>
          <a:r>
            <a:rPr lang="es-CL" sz="1300" b="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Publicar en Web Informe Gestión con Indicadores producción.  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Ponderación</a:t>
          </a:r>
          <a:r>
            <a:rPr lang="pt-BR" sz="12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: 30%</a:t>
          </a:r>
          <a:endParaRPr lang="es-CL" sz="1200" b="1" kern="1200" dirty="0" smtClean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5144739" y="2667996"/>
        <a:ext cx="1564296" cy="1364325"/>
      </dsp:txXfrm>
    </dsp:sp>
    <dsp:sp modelId="{A84CD819-2AFC-4088-B43C-077B89B6364D}">
      <dsp:nvSpPr>
        <dsp:cNvPr id="0" name=""/>
        <dsp:cNvSpPr/>
      </dsp:nvSpPr>
      <dsp:spPr>
        <a:xfrm>
          <a:off x="6970274" y="79764"/>
          <a:ext cx="1634796" cy="1133410"/>
        </a:xfrm>
        <a:prstGeom prst="roundRect">
          <a:avLst>
            <a:gd name="adj" fmla="val 10000"/>
          </a:avLst>
        </a:prstGeom>
        <a:solidFill>
          <a:srgbClr val="4BACC6">
            <a:hueOff val="-7450407"/>
            <a:satOff val="29858"/>
            <a:lumOff val="6471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REDISEÑANDO UNA NUEVA RELACIÓN CON LA CIUDADANÍA</a:t>
          </a:r>
          <a:endParaRPr lang="es-CL" sz="16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7003470" y="112960"/>
        <a:ext cx="1568404" cy="1067018"/>
      </dsp:txXfrm>
    </dsp:sp>
    <dsp:sp modelId="{53ABF3AF-031E-48C1-9983-8ADD6BA68682}">
      <dsp:nvSpPr>
        <dsp:cNvPr id="0" name=""/>
        <dsp:cNvSpPr/>
      </dsp:nvSpPr>
      <dsp:spPr>
        <a:xfrm>
          <a:off x="7088033" y="1213174"/>
          <a:ext cx="91440" cy="12118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99420"/>
              </a:lnTo>
              <a:lnTo>
                <a:pt x="52885" y="1099420"/>
              </a:lnTo>
            </a:path>
          </a:pathLst>
        </a:custGeom>
        <a:noFill/>
        <a:ln w="9525" cap="flat" cmpd="sng" algn="ctr">
          <a:solidFill>
            <a:srgbClr val="4BACC6">
              <a:shade val="95000"/>
              <a:satMod val="105000"/>
            </a:srgbClr>
          </a:solidFill>
          <a:prstDash val="solid"/>
        </a:ln>
        <a:effectLst/>
      </dsp:spPr>
      <dsp:style>
        <a:lnRef idx="1">
          <a:schemeClr val="accent5"/>
        </a:lnRef>
        <a:fillRef idx="0">
          <a:schemeClr val="accent5"/>
        </a:fillRef>
        <a:effectRef idx="0">
          <a:schemeClr val="accent5"/>
        </a:effectRef>
        <a:fontRef idx="minor">
          <a:schemeClr val="tx1"/>
        </a:fontRef>
      </dsp:style>
    </dsp:sp>
    <dsp:sp modelId="{6738693A-C60F-4DD6-94A9-80CDC0ACB5FD}">
      <dsp:nvSpPr>
        <dsp:cNvPr id="0" name=""/>
        <dsp:cNvSpPr/>
      </dsp:nvSpPr>
      <dsp:spPr>
        <a:xfrm>
          <a:off x="7141652" y="1512648"/>
          <a:ext cx="1505572" cy="1824663"/>
        </a:xfrm>
        <a:prstGeom prst="roundRect">
          <a:avLst>
            <a:gd name="adj" fmla="val 10000"/>
          </a:avLst>
        </a:prstGeom>
        <a:solidFill>
          <a:srgbClr val="F79646"/>
        </a:solidFill>
        <a:ln w="76200" cap="flat" cmpd="sng" algn="ctr">
          <a:solidFill>
            <a:srgbClr val="F79646">
              <a:shade val="50000"/>
            </a:srgb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PMG:     </a:t>
          </a:r>
          <a:r>
            <a:rPr lang="es-CL" sz="1400" b="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Reclamos GES resueltos en plazo legal.  Meta:  98%.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Ponderación: 15%</a:t>
          </a:r>
          <a:endParaRPr lang="es-CL" sz="12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7185749" y="1556745"/>
        <a:ext cx="1417378" cy="1736469"/>
      </dsp:txXfrm>
    </dsp:sp>
    <dsp:sp modelId="{5079B85D-E04F-4337-9064-1659493C7824}">
      <dsp:nvSpPr>
        <dsp:cNvPr id="0" name=""/>
        <dsp:cNvSpPr/>
      </dsp:nvSpPr>
      <dsp:spPr>
        <a:xfrm>
          <a:off x="7088033" y="1213174"/>
          <a:ext cx="91440" cy="30511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8140"/>
              </a:lnTo>
              <a:lnTo>
                <a:pt x="76748" y="2768140"/>
              </a:lnTo>
            </a:path>
          </a:pathLst>
        </a:custGeom>
        <a:noFill/>
        <a:ln w="9525" cap="flat" cmpd="sng" algn="ctr">
          <a:solidFill>
            <a:sysClr val="windowText" lastClr="000000">
              <a:shade val="95000"/>
              <a:satMod val="105000"/>
            </a:sys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1DF7AA0B-349B-4C99-8858-06831125B2E4}">
      <dsp:nvSpPr>
        <dsp:cNvPr id="0" name=""/>
        <dsp:cNvSpPr/>
      </dsp:nvSpPr>
      <dsp:spPr>
        <a:xfrm>
          <a:off x="7167954" y="3534655"/>
          <a:ext cx="1491934" cy="1459250"/>
        </a:xfrm>
        <a:prstGeom prst="roundRect">
          <a:avLst>
            <a:gd name="adj" fmla="val 10000"/>
          </a:avLst>
        </a:prstGeom>
        <a:solidFill>
          <a:srgbClr val="F79646"/>
        </a:solidFill>
        <a:ln w="76200" cap="flat" cmpd="sng" algn="ctr">
          <a:solidFill>
            <a:srgbClr val="F79646">
              <a:shade val="50000"/>
            </a:srgb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PMG:  </a:t>
          </a:r>
          <a:r>
            <a:rPr lang="es-CL" sz="1400" b="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Reclamos Por Servicios FONASA resueltos.     Meta: 94%.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Ponderación: 15%</a:t>
          </a:r>
          <a:endParaRPr lang="es-CL" sz="14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7210694" y="3577395"/>
        <a:ext cx="1406454" cy="1373770"/>
      </dsp:txXfrm>
    </dsp:sp>
    <dsp:sp modelId="{134AA5C0-C674-4D75-B27D-F6403490B175}">
      <dsp:nvSpPr>
        <dsp:cNvPr id="0" name=""/>
        <dsp:cNvSpPr/>
      </dsp:nvSpPr>
      <dsp:spPr>
        <a:xfrm>
          <a:off x="8671529" y="107187"/>
          <a:ext cx="2269742" cy="825446"/>
        </a:xfrm>
        <a:prstGeom prst="roundRect">
          <a:avLst>
            <a:gd name="adj" fmla="val 10000"/>
          </a:avLst>
        </a:prstGeom>
        <a:solidFill>
          <a:srgbClr val="4BACC6">
            <a:hueOff val="-9933876"/>
            <a:satOff val="39811"/>
            <a:lumOff val="8628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FORTALECIENDO LA GESTIÓN INSTITUCIONAL</a:t>
          </a:r>
          <a:endParaRPr lang="es-CL" sz="16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8695705" y="131363"/>
        <a:ext cx="2221390" cy="777094"/>
      </dsp:txXfrm>
    </dsp:sp>
    <dsp:sp modelId="{52003D42-94B1-4168-A7CC-BAB80CC7298B}">
      <dsp:nvSpPr>
        <dsp:cNvPr id="0" name=""/>
        <dsp:cNvSpPr/>
      </dsp:nvSpPr>
      <dsp:spPr>
        <a:xfrm>
          <a:off x="8852783" y="932633"/>
          <a:ext cx="91440" cy="5711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8213"/>
              </a:lnTo>
              <a:lnTo>
                <a:pt x="116119" y="518213"/>
              </a:lnTo>
            </a:path>
          </a:pathLst>
        </a:custGeom>
        <a:noFill/>
        <a:ln w="9525" cap="flat" cmpd="sng" algn="ctr">
          <a:solidFill>
            <a:sysClr val="windowText" lastClr="000000">
              <a:shade val="95000"/>
              <a:satMod val="105000"/>
            </a:sys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5777DAA4-D2AF-44DE-99CC-802329676249}">
      <dsp:nvSpPr>
        <dsp:cNvPr id="0" name=""/>
        <dsp:cNvSpPr/>
      </dsp:nvSpPr>
      <dsp:spPr>
        <a:xfrm>
          <a:off x="8976099" y="1044500"/>
          <a:ext cx="2009714" cy="918637"/>
        </a:xfrm>
        <a:prstGeom prst="roundRect">
          <a:avLst>
            <a:gd name="adj" fmla="val 10000"/>
          </a:avLst>
        </a:prstGeom>
        <a:solidFill>
          <a:srgbClr val="F79646"/>
        </a:solidFill>
        <a:ln w="76200" cap="flat" cmpd="sng" algn="ctr">
          <a:solidFill>
            <a:srgbClr val="F79646">
              <a:shade val="50000"/>
            </a:srgb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PMG:  </a:t>
          </a:r>
          <a:r>
            <a:rPr lang="es-CL" sz="1400" b="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Medir </a:t>
          </a:r>
          <a:r>
            <a:rPr lang="es-CL" sz="1400" b="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10 </a:t>
          </a:r>
          <a:r>
            <a:rPr lang="es-CL" sz="1400" b="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Indicadores Transversales. </a:t>
          </a:r>
          <a:r>
            <a:rPr lang="es-CL" sz="12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Ponderación: 40%</a:t>
          </a:r>
          <a:endParaRPr lang="es-CL" sz="12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9003005" y="1071406"/>
        <a:ext cx="1955902" cy="864825"/>
      </dsp:txXfrm>
    </dsp:sp>
    <dsp:sp modelId="{7BAEBDBA-E8F0-4126-8BF0-394D89574600}">
      <dsp:nvSpPr>
        <dsp:cNvPr id="0" name=""/>
        <dsp:cNvSpPr/>
      </dsp:nvSpPr>
      <dsp:spPr>
        <a:xfrm>
          <a:off x="8898503" y="932633"/>
          <a:ext cx="117116" cy="1709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0811"/>
              </a:lnTo>
              <a:lnTo>
                <a:pt x="106254" y="1550811"/>
              </a:lnTo>
            </a:path>
          </a:pathLst>
        </a:custGeom>
        <a:noFill/>
        <a:ln w="9525" cap="flat" cmpd="sng" algn="ctr">
          <a:solidFill>
            <a:srgbClr val="F79646">
              <a:shade val="95000"/>
              <a:satMod val="105000"/>
            </a:srgbClr>
          </a:solidFill>
          <a:prstDash val="solid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</dsp:sp>
    <dsp:sp modelId="{F2C47D6C-DA4A-408F-BD82-EF6D0AD0582E}">
      <dsp:nvSpPr>
        <dsp:cNvPr id="0" name=""/>
        <dsp:cNvSpPr/>
      </dsp:nvSpPr>
      <dsp:spPr>
        <a:xfrm>
          <a:off x="9015620" y="2111709"/>
          <a:ext cx="1979201" cy="1060526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 w="76200" cap="flat" cmpd="sng" algn="ctr">
          <a:solidFill>
            <a:srgbClr val="8064A2">
              <a:lumMod val="40000"/>
              <a:lumOff val="60000"/>
            </a:srgbClr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CDC – Equipo 1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b="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Aumentar Seguidores  en Redes Sociales              </a:t>
          </a:r>
          <a:r>
            <a:rPr lang="es-CL" sz="12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Ponderación: 40%</a:t>
          </a:r>
          <a:endParaRPr lang="es-CL" sz="13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9046682" y="2142771"/>
        <a:ext cx="1917077" cy="998402"/>
      </dsp:txXfrm>
    </dsp:sp>
    <dsp:sp modelId="{D4FB9A36-5428-4EA6-94C7-AB8DF51B8AC6}">
      <dsp:nvSpPr>
        <dsp:cNvPr id="0" name=""/>
        <dsp:cNvSpPr/>
      </dsp:nvSpPr>
      <dsp:spPr>
        <a:xfrm>
          <a:off x="8852783" y="932633"/>
          <a:ext cx="91440" cy="27954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161"/>
              </a:lnTo>
              <a:lnTo>
                <a:pt x="128071" y="2536161"/>
              </a:lnTo>
            </a:path>
          </a:pathLst>
        </a:custGeom>
        <a:noFill/>
        <a:ln w="9525" cap="flat" cmpd="sng" algn="ctr">
          <a:solidFill>
            <a:srgbClr val="F79646">
              <a:shade val="95000"/>
              <a:satMod val="105000"/>
            </a:srgbClr>
          </a:solidFill>
          <a:prstDash val="solid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</dsp:sp>
    <dsp:sp modelId="{FE584142-EE9D-429C-A308-EB56B1D5522C}">
      <dsp:nvSpPr>
        <dsp:cNvPr id="0" name=""/>
        <dsp:cNvSpPr/>
      </dsp:nvSpPr>
      <dsp:spPr>
        <a:xfrm>
          <a:off x="8989272" y="3282574"/>
          <a:ext cx="1969934" cy="890943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 w="76200" cap="flat" cmpd="sng" algn="ctr">
          <a:solidFill>
            <a:srgbClr val="8CAE48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CDC –Equipo 3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b="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Programa de Formación Continua.  </a:t>
          </a:r>
          <a:r>
            <a:rPr lang="es-CL" sz="12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Ponderación: 30%</a:t>
          </a:r>
          <a:endParaRPr lang="es-CL" sz="1300" b="1" kern="1200" dirty="0" smtClean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9015367" y="3308669"/>
        <a:ext cx="1917744" cy="838753"/>
      </dsp:txXfrm>
    </dsp:sp>
    <dsp:sp modelId="{C8B342DE-D61D-41D9-8EA5-DB09924ABBBA}">
      <dsp:nvSpPr>
        <dsp:cNvPr id="0" name=""/>
        <dsp:cNvSpPr/>
      </dsp:nvSpPr>
      <dsp:spPr>
        <a:xfrm>
          <a:off x="8898503" y="932633"/>
          <a:ext cx="117116" cy="3795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3119"/>
              </a:lnTo>
              <a:lnTo>
                <a:pt x="106254" y="3443119"/>
              </a:lnTo>
            </a:path>
          </a:pathLst>
        </a:custGeom>
        <a:noFill/>
        <a:ln w="9525" cap="flat" cmpd="sng" algn="ctr">
          <a:solidFill>
            <a:srgbClr val="F79646">
              <a:shade val="95000"/>
              <a:satMod val="105000"/>
            </a:srgbClr>
          </a:solidFill>
          <a:prstDash val="solid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</dsp:sp>
    <dsp:sp modelId="{DCA4C7CE-F4FC-4F9B-BFCB-CEA22AC1B91D}">
      <dsp:nvSpPr>
        <dsp:cNvPr id="0" name=""/>
        <dsp:cNvSpPr/>
      </dsp:nvSpPr>
      <dsp:spPr>
        <a:xfrm>
          <a:off x="9015620" y="4285656"/>
          <a:ext cx="1924343" cy="884118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 w="76200" cap="flat" cmpd="sng" algn="ctr">
          <a:solidFill>
            <a:srgbClr val="8CAE48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CDC – Equipo3 </a:t>
          </a:r>
          <a:r>
            <a:rPr lang="es-CL" sz="1300" b="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Capacitación materia jurídico legal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Ponderación: 40%</a:t>
          </a:r>
          <a:endParaRPr lang="es-CL" sz="1300" b="1" kern="1200" dirty="0" smtClean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9041515" y="4311551"/>
        <a:ext cx="1872553" cy="832328"/>
      </dsp:txXfrm>
    </dsp:sp>
    <dsp:sp modelId="{72698B8A-8DF9-472F-AA00-A206546D58F9}">
      <dsp:nvSpPr>
        <dsp:cNvPr id="0" name=""/>
        <dsp:cNvSpPr/>
      </dsp:nvSpPr>
      <dsp:spPr>
        <a:xfrm>
          <a:off x="8898503" y="932633"/>
          <a:ext cx="117124" cy="4719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4186"/>
              </a:lnTo>
              <a:lnTo>
                <a:pt x="106261" y="4374186"/>
              </a:lnTo>
            </a:path>
          </a:pathLst>
        </a:custGeom>
        <a:noFill/>
        <a:ln w="9525" cap="flat" cmpd="sng" algn="ctr">
          <a:solidFill>
            <a:sysClr val="windowText" lastClr="000000">
              <a:shade val="95000"/>
              <a:satMod val="105000"/>
            </a:sys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ACFC7167-3E45-4450-8FE4-EC0A9A23C9A4}">
      <dsp:nvSpPr>
        <dsp:cNvPr id="0" name=""/>
        <dsp:cNvSpPr/>
      </dsp:nvSpPr>
      <dsp:spPr>
        <a:xfrm>
          <a:off x="9015627" y="5183709"/>
          <a:ext cx="1958123" cy="936970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 w="76200" cap="flat" cmpd="sng" algn="ctr">
          <a:solidFill>
            <a:srgbClr val="8CAE48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CDC – Equipo 3  </a:t>
          </a:r>
          <a:r>
            <a:rPr lang="es-CL" sz="1400" b="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Implementación </a:t>
          </a:r>
          <a:r>
            <a:rPr lang="es-CL" sz="1400" b="0" kern="12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Datamart</a:t>
          </a:r>
          <a:r>
            <a:rPr lang="es-CL" sz="1400" b="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Ponderación: 40%</a:t>
          </a:r>
        </a:p>
      </dsp:txBody>
      <dsp:txXfrm>
        <a:off x="9043070" y="5211152"/>
        <a:ext cx="1903237" cy="8820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999549" cy="3500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228044" y="1"/>
            <a:ext cx="3999549" cy="3500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11B8F-548E-4B09-A038-9910FEBF7565}" type="datetimeFigureOut">
              <a:rPr lang="es-CL" smtClean="0"/>
              <a:t>24-01-2017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2" y="6649618"/>
            <a:ext cx="3999549" cy="3500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228044" y="6649618"/>
            <a:ext cx="3999549" cy="3500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772A1-387D-437E-A984-6EF673F672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62546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999549" cy="3512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28044" y="2"/>
            <a:ext cx="3999549" cy="3512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A2E13-F6D6-471F-A0F3-78676CF7C6F2}" type="datetimeFigureOut">
              <a:rPr lang="es-CL" smtClean="0"/>
              <a:t>24-01-2017</a:t>
            </a:fld>
            <a:endParaRPr lang="es-C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3013" y="874713"/>
            <a:ext cx="4203700" cy="2363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2976" y="3369172"/>
            <a:ext cx="7383780" cy="275659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649618"/>
            <a:ext cx="3999549" cy="3512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28044" y="6649618"/>
            <a:ext cx="3999549" cy="3512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7635D-D890-4C61-AE82-5EC4C7EC658A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56137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7635D-D890-4C61-AE82-5EC4C7EC658A}" type="slidenum">
              <a:rPr lang="es-CL" smtClean="0"/>
              <a:t>1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7306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7635D-D890-4C61-AE82-5EC4C7EC658A}" type="slidenum">
              <a:rPr lang="es-CL" smtClean="0"/>
              <a:t>11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94228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8125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72827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8088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40303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5143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6526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3768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474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8DD0C-E253-4308-AE53-929BEF004264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264088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CB877-DCBC-47DE-AF51-5D8993CEB299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1393013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00" y="6527801"/>
            <a:ext cx="38608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723DD-AB6A-4989-9F74-2CC7EEF22FC2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3154330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4310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lang="es-ES" sz="3600" b="0" cap="none" spc="0" dirty="0" smtClean="0">
                <a:ln w="0"/>
                <a:solidFill>
                  <a:srgbClr val="0057A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694313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E414E-9F03-44EF-BFA7-F4AA4B594747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1481320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400" y="6527801"/>
            <a:ext cx="38608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580FE-0FAD-4841-BF43-2C69C346A720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34907337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AECD6-1841-468F-AAC4-4F210DC6C6CA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21871691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66326-7814-4577-86AC-94F47795F95A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  <p:graphicFrame>
        <p:nvGraphicFramePr>
          <p:cNvPr id="3" name="Object 73"/>
          <p:cNvGraphicFramePr>
            <a:graphicFrameLocks noChangeAspect="1"/>
          </p:cNvGraphicFramePr>
          <p:nvPr userDrawn="1">
            <p:extLst/>
          </p:nvPr>
        </p:nvGraphicFramePr>
        <p:xfrm>
          <a:off x="143340" y="80629"/>
          <a:ext cx="1440160" cy="1008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1" name="Acrobat Document" r:id="rId3" imgW="3588480" imgH="3183480" progId="AcroExch.Document.7">
                  <p:embed/>
                </p:oleObj>
              </mc:Choice>
              <mc:Fallback>
                <p:oleObj name="Acrobat Document" r:id="rId3" imgW="3588480" imgH="318348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340" y="80629"/>
                        <a:ext cx="1440160" cy="100811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4473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7DE28-B9ED-4F61-ADF4-76F44C44AC47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1065822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BBC25-0A66-4DB1-89DE-50F811EE6EA9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26505644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7A56F-B4B0-4F0E-A99A-36222C1B3FBA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35090479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6400" y="274639"/>
            <a:ext cx="27432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72136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2F22B-D5B3-49DB-95D2-8AACB988DB09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11804818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8DD0C-E253-4308-AE53-929BEF004264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40178330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CB877-DCBC-47DE-AF51-5D8993CEB299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4074887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170495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00" y="6527801"/>
            <a:ext cx="38608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723DD-AB6A-4989-9F74-2CC7EEF22FC2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32279911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E414E-9F03-44EF-BFA7-F4AA4B594747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14874377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400" y="6527801"/>
            <a:ext cx="38608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580FE-0FAD-4841-BF43-2C69C346A720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26776939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AECD6-1841-468F-AAC4-4F210DC6C6CA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37199726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66326-7814-4577-86AC-94F47795F95A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  <p:graphicFrame>
        <p:nvGraphicFramePr>
          <p:cNvPr id="3" name="Object 73"/>
          <p:cNvGraphicFramePr>
            <a:graphicFrameLocks noChangeAspect="1"/>
          </p:cNvGraphicFramePr>
          <p:nvPr userDrawn="1">
            <p:extLst/>
          </p:nvPr>
        </p:nvGraphicFramePr>
        <p:xfrm>
          <a:off x="143340" y="80629"/>
          <a:ext cx="1440160" cy="1008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5" name="Acrobat Document" r:id="rId3" imgW="3588480" imgH="3183480" progId="AcroExch.Document.7">
                  <p:embed/>
                </p:oleObj>
              </mc:Choice>
              <mc:Fallback>
                <p:oleObj name="Acrobat Document" r:id="rId3" imgW="3588480" imgH="318348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340" y="80629"/>
                        <a:ext cx="1440160" cy="100811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4071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7DE28-B9ED-4F61-ADF4-76F44C44AC47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13574205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BBC25-0A66-4DB1-89DE-50F811EE6EA9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2104609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7A56F-B4B0-4F0E-A99A-36222C1B3FBA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23595547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6400" y="274639"/>
            <a:ext cx="27432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72136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2F22B-D5B3-49DB-95D2-8AACB988DB09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35467670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7972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886123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5699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2506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06472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8DD0C-E253-4308-AE53-929BEF004264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12758310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CB877-DCBC-47DE-AF51-5D8993CEB299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4893149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00" y="6527801"/>
            <a:ext cx="38608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723DD-AB6A-4989-9F74-2CC7EEF22FC2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12515605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E414E-9F03-44EF-BFA7-F4AA4B594747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42295361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400" y="6527801"/>
            <a:ext cx="38608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580FE-0FAD-4841-BF43-2C69C346A720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24310747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AECD6-1841-468F-AAC4-4F210DC6C6CA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6332343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66326-7814-4577-86AC-94F47795F95A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  <p:graphicFrame>
        <p:nvGraphicFramePr>
          <p:cNvPr id="3" name="Object 73"/>
          <p:cNvGraphicFramePr>
            <a:graphicFrameLocks noChangeAspect="1"/>
          </p:cNvGraphicFramePr>
          <p:nvPr userDrawn="1">
            <p:extLst/>
          </p:nvPr>
        </p:nvGraphicFramePr>
        <p:xfrm>
          <a:off x="143340" y="80629"/>
          <a:ext cx="1440160" cy="1008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8" name="Acrobat Document" r:id="rId3" imgW="3588480" imgH="3183480" progId="AcroExch.Document.7">
                  <p:embed/>
                </p:oleObj>
              </mc:Choice>
              <mc:Fallback>
                <p:oleObj name="Acrobat Document" r:id="rId3" imgW="3588480" imgH="318348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340" y="80629"/>
                        <a:ext cx="1440160" cy="100811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3011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27680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7DE28-B9ED-4F61-ADF4-76F44C44AC47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34445208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BBC25-0A66-4DB1-89DE-50F811EE6EA9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6101287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7A56F-B4B0-4F0E-A99A-36222C1B3FBA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8407356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6400" y="274639"/>
            <a:ext cx="27432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72136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2F22B-D5B3-49DB-95D2-8AACB988DB09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2370206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44444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4951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89464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84961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/Users/CDEB/Pictures/1.png" TargetMode="External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10" Type="http://schemas.openxmlformats.org/officeDocument/2006/relationships/image" Target="/Users/CDEB/Pictures/3.png" TargetMode="Externa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/Users/CDEB/Pictures/1.png" TargetMode="External"/><Relationship Id="rId3" Type="http://schemas.openxmlformats.org/officeDocument/2006/relationships/slideLayout" Target="../slideLayouts/slideLayout4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.png"/><Relationship Id="rId5" Type="http://schemas.openxmlformats.org/officeDocument/2006/relationships/theme" Target="../theme/theme5.xml"/><Relationship Id="rId10" Type="http://schemas.openxmlformats.org/officeDocument/2006/relationships/image" Target="/Users/CDEB/Pictures/3.png" TargetMode="External"/><Relationship Id="rId4" Type="http://schemas.openxmlformats.org/officeDocument/2006/relationships/slideLayout" Target="../slideLayouts/slideLayout42.xml"/><Relationship Id="rId9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198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4"/>
          <p:cNvSpPr>
            <a:spLocks noChangeArrowheads="1"/>
          </p:cNvSpPr>
          <p:nvPr userDrawn="1"/>
        </p:nvSpPr>
        <p:spPr bwMode="auto">
          <a:xfrm>
            <a:off x="711201" y="3333750"/>
            <a:ext cx="1377951" cy="352425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S" altLang="es-CL" sz="1800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27" name="Rectangle 65"/>
          <p:cNvSpPr>
            <a:spLocks noChangeArrowheads="1"/>
          </p:cNvSpPr>
          <p:nvPr userDrawn="1"/>
        </p:nvSpPr>
        <p:spPr bwMode="auto">
          <a:xfrm>
            <a:off x="2089152" y="3333750"/>
            <a:ext cx="1974849" cy="352425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S" altLang="es-CL" sz="1800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3076" name="Picture 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1" y="3452814"/>
            <a:ext cx="107103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70"/>
          <p:cNvSpPr>
            <a:spLocks noChangeArrowheads="1"/>
          </p:cNvSpPr>
          <p:nvPr userDrawn="1"/>
        </p:nvSpPr>
        <p:spPr bwMode="auto">
          <a:xfrm>
            <a:off x="711201" y="0"/>
            <a:ext cx="1377951" cy="13716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S" altLang="es-CL" sz="1800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30" name="Rectangle 71"/>
          <p:cNvSpPr>
            <a:spLocks noChangeArrowheads="1"/>
          </p:cNvSpPr>
          <p:nvPr userDrawn="1"/>
        </p:nvSpPr>
        <p:spPr bwMode="auto">
          <a:xfrm>
            <a:off x="2089152" y="0"/>
            <a:ext cx="1974849" cy="13716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S" altLang="es-CL" sz="1800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3079" name="1.png" descr="/Users/CDEB/Pictures/1.png"/>
          <p:cNvPicPr>
            <a:picLocks noChangeAspect="1"/>
          </p:cNvPicPr>
          <p:nvPr userDrawn="1"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1" y="3430589"/>
            <a:ext cx="184573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3.png" descr="/Users/CDEB/Pictures/3.png"/>
          <p:cNvPicPr>
            <a:picLocks noChangeAspect="1"/>
          </p:cNvPicPr>
          <p:nvPr userDrawn="1"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2" y="6400800"/>
            <a:ext cx="2762249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0870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1" y="152400"/>
            <a:ext cx="1088601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201" y="1477963"/>
            <a:ext cx="10902951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text styles</a:t>
            </a:r>
          </a:p>
          <a:p>
            <a:pPr lvl="1"/>
            <a:r>
              <a:rPr lang="en-US" altLang="es-CL" smtClean="0"/>
              <a:t>Second level</a:t>
            </a:r>
          </a:p>
          <a:p>
            <a:pPr lvl="2"/>
            <a:r>
              <a:rPr lang="en-US" altLang="es-CL" smtClean="0"/>
              <a:t>Third level</a:t>
            </a:r>
          </a:p>
          <a:p>
            <a:pPr lvl="3"/>
            <a:r>
              <a:rPr lang="en-US" altLang="es-CL" smtClean="0"/>
              <a:t>Fourth level</a:t>
            </a:r>
          </a:p>
          <a:p>
            <a:pPr lvl="4"/>
            <a:r>
              <a:rPr lang="en-US" altLang="es-CL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4417" y="6527801"/>
            <a:ext cx="28448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Verdana" panose="020B0604030504040204" pitchFamily="34" charset="0"/>
                <a:ea typeface="ヒラギノ角ゴ Pro W3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24040DD-78D6-4B57-926A-6A980DD2F954}" type="slidenum">
              <a:rPr lang="en-US" altLang="es-CL" smtClean="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es-CL" dirty="0"/>
          </a:p>
        </p:txBody>
      </p:sp>
      <p:sp>
        <p:nvSpPr>
          <p:cNvPr id="2053" name="Rectangle 6"/>
          <p:cNvSpPr>
            <a:spLocks noChangeArrowheads="1"/>
          </p:cNvSpPr>
          <p:nvPr userDrawn="1"/>
        </p:nvSpPr>
        <p:spPr bwMode="auto">
          <a:xfrm>
            <a:off x="11218334" y="-6350"/>
            <a:ext cx="378884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S" altLang="es-CL" sz="1800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54" name="Rectangle 7"/>
          <p:cNvSpPr>
            <a:spLocks noChangeArrowheads="1"/>
          </p:cNvSpPr>
          <p:nvPr userDrawn="1"/>
        </p:nvSpPr>
        <p:spPr bwMode="auto">
          <a:xfrm>
            <a:off x="11597218" y="1"/>
            <a:ext cx="463549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S" altLang="es-CL" sz="1800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55" name="Rectangle 9"/>
          <p:cNvSpPr>
            <a:spLocks noChangeArrowheads="1"/>
          </p:cNvSpPr>
          <p:nvPr userDrawn="1"/>
        </p:nvSpPr>
        <p:spPr bwMode="auto">
          <a:xfrm>
            <a:off x="11218334" y="6400800"/>
            <a:ext cx="378884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S" altLang="es-CL" sz="1800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56" name="Rectangle 10"/>
          <p:cNvSpPr>
            <a:spLocks noChangeArrowheads="1"/>
          </p:cNvSpPr>
          <p:nvPr userDrawn="1"/>
        </p:nvSpPr>
        <p:spPr bwMode="auto">
          <a:xfrm>
            <a:off x="11597218" y="6400800"/>
            <a:ext cx="463549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S" altLang="es-CL" sz="1800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CuadroTexto 11"/>
          <p:cNvSpPr txBox="1"/>
          <p:nvPr userDrawn="1"/>
        </p:nvSpPr>
        <p:spPr>
          <a:xfrm>
            <a:off x="177800" y="6494463"/>
            <a:ext cx="3683000" cy="2460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000" dirty="0" smtClean="0">
                <a:solidFill>
                  <a:srgbClr val="7F7F7F"/>
                </a:solidFill>
                <a:latin typeface="Verdana" charset="0"/>
                <a:cs typeface="Verdana" charset="0"/>
              </a:rPr>
              <a:t>Gobierno de Chile / Ministerio de Salud</a:t>
            </a:r>
          </a:p>
        </p:txBody>
      </p:sp>
    </p:spTree>
    <p:extLst>
      <p:ext uri="{BB962C8B-B14F-4D97-AF65-F5344CB8AC3E}">
        <p14:creationId xmlns:p14="http://schemas.microsoft.com/office/powerpoint/2010/main" val="222540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1" y="152400"/>
            <a:ext cx="1088601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201" y="1477963"/>
            <a:ext cx="10902951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text styles</a:t>
            </a:r>
          </a:p>
          <a:p>
            <a:pPr lvl="1"/>
            <a:r>
              <a:rPr lang="en-US" altLang="es-CL" smtClean="0"/>
              <a:t>Second level</a:t>
            </a:r>
          </a:p>
          <a:p>
            <a:pPr lvl="2"/>
            <a:r>
              <a:rPr lang="en-US" altLang="es-CL" smtClean="0"/>
              <a:t>Third level</a:t>
            </a:r>
          </a:p>
          <a:p>
            <a:pPr lvl="3"/>
            <a:r>
              <a:rPr lang="en-US" altLang="es-CL" smtClean="0"/>
              <a:t>Fourth level</a:t>
            </a:r>
          </a:p>
          <a:p>
            <a:pPr lvl="4"/>
            <a:r>
              <a:rPr lang="en-US" altLang="es-CL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4417" y="6527801"/>
            <a:ext cx="28448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Verdana" panose="020B0604030504040204" pitchFamily="34" charset="0"/>
                <a:ea typeface="ヒラギノ角ゴ Pro W3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24040DD-78D6-4B57-926A-6A980DD2F954}" type="slidenum">
              <a:rPr lang="en-US" altLang="es-CL" smtClean="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es-CL" dirty="0"/>
          </a:p>
        </p:txBody>
      </p:sp>
      <p:sp>
        <p:nvSpPr>
          <p:cNvPr id="2053" name="Rectangle 6"/>
          <p:cNvSpPr>
            <a:spLocks noChangeArrowheads="1"/>
          </p:cNvSpPr>
          <p:nvPr userDrawn="1"/>
        </p:nvSpPr>
        <p:spPr bwMode="auto">
          <a:xfrm>
            <a:off x="11218334" y="-6350"/>
            <a:ext cx="378884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S" altLang="es-CL" sz="1800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54" name="Rectangle 7"/>
          <p:cNvSpPr>
            <a:spLocks noChangeArrowheads="1"/>
          </p:cNvSpPr>
          <p:nvPr userDrawn="1"/>
        </p:nvSpPr>
        <p:spPr bwMode="auto">
          <a:xfrm>
            <a:off x="11597218" y="1"/>
            <a:ext cx="463549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S" altLang="es-CL" sz="1800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55" name="Rectangle 9"/>
          <p:cNvSpPr>
            <a:spLocks noChangeArrowheads="1"/>
          </p:cNvSpPr>
          <p:nvPr userDrawn="1"/>
        </p:nvSpPr>
        <p:spPr bwMode="auto">
          <a:xfrm>
            <a:off x="11218334" y="6400800"/>
            <a:ext cx="378884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S" altLang="es-CL" sz="1800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56" name="Rectangle 10"/>
          <p:cNvSpPr>
            <a:spLocks noChangeArrowheads="1"/>
          </p:cNvSpPr>
          <p:nvPr userDrawn="1"/>
        </p:nvSpPr>
        <p:spPr bwMode="auto">
          <a:xfrm>
            <a:off x="11597218" y="6400800"/>
            <a:ext cx="463549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S" altLang="es-CL" sz="1800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CuadroTexto 11"/>
          <p:cNvSpPr txBox="1"/>
          <p:nvPr userDrawn="1"/>
        </p:nvSpPr>
        <p:spPr>
          <a:xfrm>
            <a:off x="177800" y="6494463"/>
            <a:ext cx="3683000" cy="2460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000" dirty="0" smtClean="0">
                <a:solidFill>
                  <a:srgbClr val="7F7F7F"/>
                </a:solidFill>
                <a:latin typeface="Verdana" charset="0"/>
                <a:cs typeface="Verdana" charset="0"/>
              </a:rPr>
              <a:t>Gobierno de Chile / Ministerio de Salud</a:t>
            </a:r>
          </a:p>
        </p:txBody>
      </p:sp>
    </p:spTree>
    <p:extLst>
      <p:ext uri="{BB962C8B-B14F-4D97-AF65-F5344CB8AC3E}">
        <p14:creationId xmlns:p14="http://schemas.microsoft.com/office/powerpoint/2010/main" val="2305387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4"/>
          <p:cNvSpPr>
            <a:spLocks noChangeArrowheads="1"/>
          </p:cNvSpPr>
          <p:nvPr userDrawn="1"/>
        </p:nvSpPr>
        <p:spPr bwMode="auto">
          <a:xfrm>
            <a:off x="711201" y="3333750"/>
            <a:ext cx="1377951" cy="352425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S" altLang="es-CL" sz="1800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27" name="Rectangle 65"/>
          <p:cNvSpPr>
            <a:spLocks noChangeArrowheads="1"/>
          </p:cNvSpPr>
          <p:nvPr userDrawn="1"/>
        </p:nvSpPr>
        <p:spPr bwMode="auto">
          <a:xfrm>
            <a:off x="2089152" y="3333750"/>
            <a:ext cx="1974849" cy="352425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S" altLang="es-CL" sz="1800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3076" name="Picture 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1" y="3452814"/>
            <a:ext cx="107103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70"/>
          <p:cNvSpPr>
            <a:spLocks noChangeArrowheads="1"/>
          </p:cNvSpPr>
          <p:nvPr userDrawn="1"/>
        </p:nvSpPr>
        <p:spPr bwMode="auto">
          <a:xfrm>
            <a:off x="711201" y="0"/>
            <a:ext cx="1377951" cy="13716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S" altLang="es-CL" sz="1800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30" name="Rectangle 71"/>
          <p:cNvSpPr>
            <a:spLocks noChangeArrowheads="1"/>
          </p:cNvSpPr>
          <p:nvPr userDrawn="1"/>
        </p:nvSpPr>
        <p:spPr bwMode="auto">
          <a:xfrm>
            <a:off x="2089152" y="0"/>
            <a:ext cx="1974849" cy="13716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S" altLang="es-CL" sz="1800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3079" name="1.png" descr="/Users/CDEB/Pictures/1.png"/>
          <p:cNvPicPr>
            <a:picLocks noChangeAspect="1"/>
          </p:cNvPicPr>
          <p:nvPr userDrawn="1"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1" y="3430589"/>
            <a:ext cx="184573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3.png" descr="/Users/CDEB/Pictures/3.png"/>
          <p:cNvPicPr>
            <a:picLocks noChangeAspect="1"/>
          </p:cNvPicPr>
          <p:nvPr userDrawn="1"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2" y="6400800"/>
            <a:ext cx="2762249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7847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1" y="152400"/>
            <a:ext cx="1088601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201" y="1477963"/>
            <a:ext cx="10902951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text styles</a:t>
            </a:r>
          </a:p>
          <a:p>
            <a:pPr lvl="1"/>
            <a:r>
              <a:rPr lang="en-US" altLang="es-CL" smtClean="0"/>
              <a:t>Second level</a:t>
            </a:r>
          </a:p>
          <a:p>
            <a:pPr lvl="2"/>
            <a:r>
              <a:rPr lang="en-US" altLang="es-CL" smtClean="0"/>
              <a:t>Third level</a:t>
            </a:r>
          </a:p>
          <a:p>
            <a:pPr lvl="3"/>
            <a:r>
              <a:rPr lang="en-US" altLang="es-CL" smtClean="0"/>
              <a:t>Fourth level</a:t>
            </a:r>
          </a:p>
          <a:p>
            <a:pPr lvl="4"/>
            <a:r>
              <a:rPr lang="en-US" altLang="es-CL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4417" y="6527801"/>
            <a:ext cx="28448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Verdana" panose="020B0604030504040204" pitchFamily="34" charset="0"/>
                <a:ea typeface="ヒラギノ角ゴ Pro W3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24040DD-78D6-4B57-926A-6A980DD2F954}" type="slidenum">
              <a:rPr lang="en-US" altLang="es-CL" smtClean="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es-CL" dirty="0"/>
          </a:p>
        </p:txBody>
      </p:sp>
      <p:sp>
        <p:nvSpPr>
          <p:cNvPr id="2053" name="Rectangle 6"/>
          <p:cNvSpPr>
            <a:spLocks noChangeArrowheads="1"/>
          </p:cNvSpPr>
          <p:nvPr userDrawn="1"/>
        </p:nvSpPr>
        <p:spPr bwMode="auto">
          <a:xfrm>
            <a:off x="11218334" y="-6350"/>
            <a:ext cx="378884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S" altLang="es-CL" sz="1800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54" name="Rectangle 7"/>
          <p:cNvSpPr>
            <a:spLocks noChangeArrowheads="1"/>
          </p:cNvSpPr>
          <p:nvPr userDrawn="1"/>
        </p:nvSpPr>
        <p:spPr bwMode="auto">
          <a:xfrm>
            <a:off x="11597218" y="1"/>
            <a:ext cx="463549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S" altLang="es-CL" sz="1800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55" name="Rectangle 9"/>
          <p:cNvSpPr>
            <a:spLocks noChangeArrowheads="1"/>
          </p:cNvSpPr>
          <p:nvPr userDrawn="1"/>
        </p:nvSpPr>
        <p:spPr bwMode="auto">
          <a:xfrm>
            <a:off x="11218334" y="6400800"/>
            <a:ext cx="378884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S" altLang="es-CL" sz="1800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56" name="Rectangle 10"/>
          <p:cNvSpPr>
            <a:spLocks noChangeArrowheads="1"/>
          </p:cNvSpPr>
          <p:nvPr userDrawn="1"/>
        </p:nvSpPr>
        <p:spPr bwMode="auto">
          <a:xfrm>
            <a:off x="11597218" y="6400800"/>
            <a:ext cx="463549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S" altLang="es-CL" sz="1800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CuadroTexto 11"/>
          <p:cNvSpPr txBox="1"/>
          <p:nvPr userDrawn="1"/>
        </p:nvSpPr>
        <p:spPr>
          <a:xfrm>
            <a:off x="177800" y="6494463"/>
            <a:ext cx="3683000" cy="2460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000" dirty="0" smtClean="0">
                <a:solidFill>
                  <a:srgbClr val="7F7F7F"/>
                </a:solidFill>
                <a:latin typeface="Verdana" charset="0"/>
                <a:cs typeface="Verdana" charset="0"/>
              </a:rPr>
              <a:t>Gobierno de Chile / Ministerio de Salud</a:t>
            </a:r>
          </a:p>
        </p:txBody>
      </p:sp>
    </p:spTree>
    <p:extLst>
      <p:ext uri="{BB962C8B-B14F-4D97-AF65-F5344CB8AC3E}">
        <p14:creationId xmlns:p14="http://schemas.microsoft.com/office/powerpoint/2010/main" val="261917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diagramLayout" Target="../diagrams/layout1.xml"/><Relationship Id="rId7" Type="http://schemas.openxmlformats.org/officeDocument/2006/relationships/slide" Target="slide7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onasaweb.fonasa.cl/portal_fonasa/stat/transparencia/www.fonasa.cl/wps/wcm/connect/Transparencia/SA-Transparencia/Actual/19-Resultados%20PMG/resultados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 txBox="1">
            <a:spLocks/>
          </p:cNvSpPr>
          <p:nvPr/>
        </p:nvSpPr>
        <p:spPr bwMode="auto">
          <a:xfrm>
            <a:off x="1894113" y="1306287"/>
            <a:ext cx="9775372" cy="129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CL" altLang="es-CL" sz="3200" b="1" dirty="0" smtClean="0">
              <a:solidFill>
                <a:prstClr val="white"/>
              </a:solidFill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CL" altLang="es-CL" sz="3200" b="1" dirty="0" smtClean="0">
                <a:solidFill>
                  <a:prstClr val="white"/>
                </a:solidFill>
              </a:rPr>
              <a:t>Comité de Gestión de Metas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CL" altLang="es-CL" sz="3200" b="1" dirty="0" smtClean="0">
                <a:solidFill>
                  <a:prstClr val="white"/>
                </a:solidFill>
              </a:rPr>
              <a:t>Cierre 2016 e inicio 2017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CL" altLang="es-CL" sz="3200" b="1" dirty="0">
              <a:solidFill>
                <a:prstClr val="white"/>
              </a:solidFill>
            </a:endParaRPr>
          </a:p>
        </p:txBody>
      </p:sp>
      <p:sp>
        <p:nvSpPr>
          <p:cNvPr id="21507" name="Subtitle 2"/>
          <p:cNvSpPr txBox="1">
            <a:spLocks/>
          </p:cNvSpPr>
          <p:nvPr/>
        </p:nvSpPr>
        <p:spPr bwMode="auto">
          <a:xfrm>
            <a:off x="7553325" y="6157913"/>
            <a:ext cx="280670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s-CL" sz="20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24 de </a:t>
            </a:r>
            <a:r>
              <a:rPr lang="en-US" altLang="es-CL" sz="2000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Enero</a:t>
            </a:r>
            <a:r>
              <a:rPr lang="en-US" altLang="es-CL" sz="20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n-US" altLang="es-CL" sz="20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2017</a:t>
            </a:r>
            <a:endParaRPr lang="en-US" altLang="es-CL" sz="2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1362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L" dirty="0" smtClean="0"/>
              <a:t>Planificación y programación 2017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1312434" cy="3790405"/>
          </a:xfrm>
        </p:spPr>
        <p:txBody>
          <a:bodyPr/>
          <a:lstStyle/>
          <a:p>
            <a:r>
              <a:rPr lang="es-CL" dirty="0" smtClean="0"/>
              <a:t>Definir Indicadores KPI 2017  </a:t>
            </a:r>
          </a:p>
          <a:p>
            <a:r>
              <a:rPr lang="es-CL" dirty="0" smtClean="0"/>
              <a:t>Programaciones de Indicadores CDC</a:t>
            </a:r>
          </a:p>
          <a:p>
            <a:r>
              <a:rPr lang="es-CL" dirty="0" smtClean="0"/>
              <a:t>Programaciones de Indicadores transversales</a:t>
            </a:r>
          </a:p>
          <a:p>
            <a:r>
              <a:rPr lang="es-CL" dirty="0" smtClean="0"/>
              <a:t>Primera medición.  Plazo:  10 de Febrero.  </a:t>
            </a:r>
          </a:p>
          <a:p>
            <a:r>
              <a:rPr lang="es-CL" dirty="0" smtClean="0"/>
              <a:t>Todas las mediciones con corte al 10 del mes siguiente.</a:t>
            </a:r>
          </a:p>
          <a:p>
            <a:r>
              <a:rPr lang="es-CL" dirty="0" smtClean="0"/>
              <a:t>En marzo se lanzará nueva estructura en plataforma </a:t>
            </a:r>
            <a:r>
              <a:rPr lang="es-CL" dirty="0" err="1" smtClean="0"/>
              <a:t>sharepoint</a:t>
            </a:r>
            <a:r>
              <a:rPr lang="es-CL" dirty="0" smtClean="0"/>
              <a:t>.</a:t>
            </a:r>
          </a:p>
          <a:p>
            <a:pPr marL="0" indent="0">
              <a:buNone/>
            </a:pPr>
            <a:endParaRPr lang="es-CL" dirty="0" smtClean="0"/>
          </a:p>
        </p:txBody>
      </p:sp>
      <p:sp>
        <p:nvSpPr>
          <p:cNvPr id="4" name="3 Cerrar llave"/>
          <p:cNvSpPr/>
          <p:nvPr/>
        </p:nvSpPr>
        <p:spPr>
          <a:xfrm>
            <a:off x="8769531" y="1497874"/>
            <a:ext cx="365760" cy="183750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9135291" y="1822099"/>
            <a:ext cx="2882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Ultima semana de Febrero</a:t>
            </a:r>
          </a:p>
          <a:p>
            <a:endParaRPr lang="es-CL" dirty="0"/>
          </a:p>
          <a:p>
            <a:r>
              <a:rPr lang="es-CL" dirty="0" smtClean="0"/>
              <a:t>Validación Jefatura:  1ra. Semana de marzo.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096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 txBox="1">
            <a:spLocks/>
          </p:cNvSpPr>
          <p:nvPr/>
        </p:nvSpPr>
        <p:spPr bwMode="auto">
          <a:xfrm>
            <a:off x="1991932" y="1600201"/>
            <a:ext cx="77724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altLang="es-CL" sz="3200" b="1" dirty="0" smtClean="0">
                <a:solidFill>
                  <a:prstClr val="white"/>
                </a:solidFill>
              </a:rPr>
              <a:t>Gracias</a:t>
            </a:r>
            <a:r>
              <a:rPr lang="es-ES" altLang="es-CL" sz="3200" b="1" dirty="0">
                <a:solidFill>
                  <a:prstClr val="white"/>
                </a:solidFill>
              </a:rPr>
              <a:t/>
            </a:r>
            <a:br>
              <a:rPr lang="es-ES" altLang="es-CL" sz="3200" b="1" dirty="0">
                <a:solidFill>
                  <a:prstClr val="white"/>
                </a:solidFill>
              </a:rPr>
            </a:br>
            <a:r>
              <a:rPr lang="es-ES" altLang="es-CL" sz="3200" b="1" dirty="0">
                <a:solidFill>
                  <a:prstClr val="white"/>
                </a:solidFill>
              </a:rPr>
              <a:t> </a:t>
            </a:r>
            <a:r>
              <a:rPr lang="es-CL" altLang="es-CL" sz="3200" b="1" dirty="0">
                <a:solidFill>
                  <a:prstClr val="white"/>
                </a:solidFill>
              </a:rPr>
              <a:t/>
            </a:r>
            <a:br>
              <a:rPr lang="es-CL" altLang="es-CL" sz="3200" b="1" dirty="0">
                <a:solidFill>
                  <a:prstClr val="white"/>
                </a:solidFill>
              </a:rPr>
            </a:br>
            <a:endParaRPr lang="es-ES_tradnl" altLang="es-CL" sz="3200" b="1" dirty="0">
              <a:solidFill>
                <a:srgbClr val="FFFFFF"/>
              </a:solidFill>
              <a:latin typeface="Verdana" panose="020B0604030504040204" pitchFamily="34" charset="0"/>
              <a:sym typeface="Verdana Bold" panose="020B080403050404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7553325" y="6157913"/>
            <a:ext cx="280670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s-CL" sz="20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24 de </a:t>
            </a:r>
            <a:r>
              <a:rPr lang="en-US" altLang="es-CL" sz="2000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Enero</a:t>
            </a:r>
            <a:r>
              <a:rPr lang="en-US" altLang="es-CL" sz="20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2017</a:t>
            </a:r>
            <a:endParaRPr lang="en-US" altLang="es-CL" sz="2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152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L" sz="2400" dirty="0" smtClean="0"/>
              <a:t>Programa</a:t>
            </a:r>
            <a:endParaRPr lang="es-CL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sz="2000" dirty="0" smtClean="0"/>
              <a:t>Informe Cierre Metas 2016   PMG – H , H, CDC y </a:t>
            </a:r>
            <a:r>
              <a:rPr lang="es-CL" sz="2000" dirty="0" smtClean="0"/>
              <a:t>KPI</a:t>
            </a:r>
          </a:p>
          <a:p>
            <a:r>
              <a:rPr lang="es-CL" sz="2000" dirty="0" smtClean="0"/>
              <a:t>PMG y CDC 2017</a:t>
            </a:r>
          </a:p>
          <a:p>
            <a:r>
              <a:rPr lang="es-CL" sz="2000" dirty="0" smtClean="0"/>
              <a:t>Indicador de Eficiencia Energética</a:t>
            </a:r>
          </a:p>
          <a:p>
            <a:r>
              <a:rPr lang="es-CL" sz="2000" dirty="0" smtClean="0"/>
              <a:t>Planificación y programación 2017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58042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06" y="95796"/>
            <a:ext cx="11680984" cy="837868"/>
          </a:xfrm>
        </p:spPr>
        <p:txBody>
          <a:bodyPr lIns="121917" tIns="60958" rIns="121917" bIns="60958"/>
          <a:lstStyle/>
          <a:p>
            <a:pPr algn="l"/>
            <a:r>
              <a:rPr lang="es-CL" dirty="0" smtClean="0">
                <a:solidFill>
                  <a:schemeClr val="tx1"/>
                </a:solidFill>
              </a:rPr>
              <a:t>Cuadro de Mando </a:t>
            </a:r>
            <a:r>
              <a:rPr lang="es-CL" dirty="0" smtClean="0">
                <a:solidFill>
                  <a:schemeClr val="tx1"/>
                </a:solidFill>
              </a:rPr>
              <a:t>Integral - 2016</a:t>
            </a:r>
            <a:endParaRPr lang="es-CL" dirty="0">
              <a:solidFill>
                <a:schemeClr val="tx1"/>
              </a:solidFill>
            </a:endParaRPr>
          </a:p>
        </p:txBody>
      </p:sp>
      <p:graphicFrame>
        <p:nvGraphicFramePr>
          <p:cNvPr id="3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3431356"/>
              </p:ext>
            </p:extLst>
          </p:nvPr>
        </p:nvGraphicFramePr>
        <p:xfrm>
          <a:off x="53007" y="1229804"/>
          <a:ext cx="12022372" cy="3138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9 Proceso alternativo"/>
          <p:cNvSpPr/>
          <p:nvPr/>
        </p:nvSpPr>
        <p:spPr>
          <a:xfrm>
            <a:off x="68506" y="4658876"/>
            <a:ext cx="9038389" cy="1953419"/>
          </a:xfrm>
          <a:prstGeom prst="flowChartAlternateProcess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21917" tIns="60958" rIns="121917" bIns="60958" rtlCol="0" anchor="t"/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b="1" dirty="0">
                <a:solidFill>
                  <a:srgbClr val="FFFFFF"/>
                </a:solidFill>
                <a:latin typeface="Calibri"/>
              </a:rPr>
              <a:t>IMPLEMENTACIÓN PLATAFORMA INFORMÁTICA PARA EL SEGURO PÚBLICO (SIIS)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s-CL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" name="10 Proceso alternativo">
            <a:hlinkClick r:id="" action="ppaction://noaction"/>
          </p:cNvPr>
          <p:cNvSpPr/>
          <p:nvPr/>
        </p:nvSpPr>
        <p:spPr>
          <a:xfrm>
            <a:off x="270204" y="5259079"/>
            <a:ext cx="2602867" cy="576064"/>
          </a:xfrm>
          <a:prstGeom prst="flowChartAlternateProcess">
            <a:avLst/>
          </a:prstGeom>
          <a:solidFill>
            <a:srgbClr val="FFFFFF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121917" tIns="60958" rIns="121917" bIns="60958" rtlCol="0" anchor="ctr"/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dirty="0">
                <a:solidFill>
                  <a:srgbClr val="000000"/>
                </a:solidFill>
                <a:latin typeface="Calibri"/>
              </a:rPr>
              <a:t>13. Etapa I del proyecto SIIS </a:t>
            </a:r>
          </a:p>
        </p:txBody>
      </p:sp>
      <p:sp>
        <p:nvSpPr>
          <p:cNvPr id="12" name="11 Proceso alternativo"/>
          <p:cNvSpPr/>
          <p:nvPr/>
        </p:nvSpPr>
        <p:spPr>
          <a:xfrm>
            <a:off x="3157797" y="5259079"/>
            <a:ext cx="2796193" cy="576064"/>
          </a:xfrm>
          <a:prstGeom prst="flowChartAlternateProcess">
            <a:avLst/>
          </a:prstGeom>
          <a:solidFill>
            <a:srgbClr val="FFFFFF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121917" tIns="60958" rIns="121917" bIns="60958" rtlCol="0" anchor="ctr"/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dirty="0">
                <a:solidFill>
                  <a:srgbClr val="000000"/>
                </a:solidFill>
                <a:latin typeface="Calibri"/>
              </a:rPr>
              <a:t>14. Etapa II del proyecto SIIS </a:t>
            </a:r>
          </a:p>
        </p:txBody>
      </p:sp>
      <p:sp>
        <p:nvSpPr>
          <p:cNvPr id="13" name="12 Proceso alternativo"/>
          <p:cNvSpPr/>
          <p:nvPr/>
        </p:nvSpPr>
        <p:spPr>
          <a:xfrm>
            <a:off x="6235513" y="5259079"/>
            <a:ext cx="2648744" cy="576064"/>
          </a:xfrm>
          <a:prstGeom prst="flowChartAlternateProcess">
            <a:avLst/>
          </a:prstGeom>
          <a:solidFill>
            <a:srgbClr val="FFFFFF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121917" tIns="60958" rIns="121917" bIns="60958" rtlCol="0" anchor="ctr"/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dirty="0">
                <a:solidFill>
                  <a:srgbClr val="000000"/>
                </a:solidFill>
                <a:latin typeface="Calibri"/>
              </a:rPr>
              <a:t>15. Gestión de Información (OIBBIE)</a:t>
            </a:r>
          </a:p>
        </p:txBody>
      </p:sp>
      <p:sp>
        <p:nvSpPr>
          <p:cNvPr id="14" name="13 Proceso alternativo"/>
          <p:cNvSpPr/>
          <p:nvPr/>
        </p:nvSpPr>
        <p:spPr>
          <a:xfrm>
            <a:off x="1047367" y="6042991"/>
            <a:ext cx="3119117" cy="474896"/>
          </a:xfrm>
          <a:prstGeom prst="flowChartAlternateProcess">
            <a:avLst/>
          </a:prstGeom>
          <a:solidFill>
            <a:srgbClr val="FFFFFF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121917" tIns="60958" rIns="121917" bIns="60958" rtlCol="0" anchor="ctr"/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dirty="0">
                <a:solidFill>
                  <a:srgbClr val="000000"/>
                </a:solidFill>
                <a:latin typeface="Calibri"/>
              </a:rPr>
              <a:t>16. Seguridad Asociada al Front</a:t>
            </a:r>
          </a:p>
        </p:txBody>
      </p:sp>
      <p:sp>
        <p:nvSpPr>
          <p:cNvPr id="15" name="14 Proceso alternativo">
            <a:hlinkClick r:id="" action="ppaction://noaction"/>
          </p:cNvPr>
          <p:cNvSpPr/>
          <p:nvPr/>
        </p:nvSpPr>
        <p:spPr>
          <a:xfrm>
            <a:off x="4934081" y="6042991"/>
            <a:ext cx="2826393" cy="502733"/>
          </a:xfrm>
          <a:prstGeom prst="flowChartAlternateProcess">
            <a:avLst/>
          </a:prstGeom>
          <a:solidFill>
            <a:srgbClr val="FFFFFF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121917" tIns="60958" rIns="121917" bIns="60958" rtlCol="0" anchor="ctr"/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dirty="0">
                <a:solidFill>
                  <a:srgbClr val="000000"/>
                </a:solidFill>
                <a:latin typeface="Calibri"/>
              </a:rPr>
              <a:t>17. Continuidad Operacional</a:t>
            </a:r>
          </a:p>
        </p:txBody>
      </p:sp>
      <p:sp>
        <p:nvSpPr>
          <p:cNvPr id="16" name="15 Proceso alternativo">
            <a:hlinkClick r:id="rId7" action="ppaction://hlinksldjump"/>
          </p:cNvPr>
          <p:cNvSpPr/>
          <p:nvPr/>
        </p:nvSpPr>
        <p:spPr>
          <a:xfrm>
            <a:off x="9633677" y="4806318"/>
            <a:ext cx="1975227" cy="645375"/>
          </a:xfrm>
          <a:prstGeom prst="flowChartAlternateProcess">
            <a:avLst/>
          </a:prstGeom>
          <a:solidFill>
            <a:srgbClr val="9BBB59"/>
          </a:solidFill>
          <a:ln w="9525" cap="flat" cmpd="sng" algn="ctr">
            <a:solidFill>
              <a:schemeClr val="tx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121917" tIns="60958" rIns="121917" bIns="60958" rtlCol="0" anchor="ctr"/>
          <a:lstStyle/>
          <a:p>
            <a:pPr algn="ctr" defTabSz="1219170">
              <a:defRPr/>
            </a:pPr>
            <a:r>
              <a:rPr lang="es-CL" sz="3200" b="1" dirty="0">
                <a:latin typeface="Calibri"/>
              </a:rPr>
              <a:t>PMG </a:t>
            </a:r>
          </a:p>
        </p:txBody>
      </p:sp>
      <p:sp>
        <p:nvSpPr>
          <p:cNvPr id="17" name="16 Proceso alternativo">
            <a:hlinkClick r:id="rId8" action="ppaction://hlinksldjump"/>
          </p:cNvPr>
          <p:cNvSpPr/>
          <p:nvPr/>
        </p:nvSpPr>
        <p:spPr>
          <a:xfrm>
            <a:off x="9646049" y="5720303"/>
            <a:ext cx="1975227" cy="645375"/>
          </a:xfrm>
          <a:prstGeom prst="flowChartAlternateProcess">
            <a:avLst/>
          </a:prstGeom>
          <a:solidFill>
            <a:srgbClr val="9BBB59"/>
          </a:solidFill>
          <a:ln w="9525" cap="flat" cmpd="sng" algn="ctr">
            <a:solidFill>
              <a:schemeClr val="tx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121917" tIns="60958" rIns="121917" bIns="60958" rtlCol="0" anchor="ctr"/>
          <a:lstStyle/>
          <a:p>
            <a:pPr algn="ctr" defTabSz="1219170">
              <a:defRPr/>
            </a:pPr>
            <a:r>
              <a:rPr lang="es-CL" sz="3200" b="1" dirty="0">
                <a:latin typeface="Calibri"/>
              </a:rPr>
              <a:t>CDC </a:t>
            </a:r>
          </a:p>
        </p:txBody>
      </p:sp>
      <p:sp>
        <p:nvSpPr>
          <p:cNvPr id="4" name="3 Elipse"/>
          <p:cNvSpPr/>
          <p:nvPr/>
        </p:nvSpPr>
        <p:spPr>
          <a:xfrm>
            <a:off x="1571639" y="2003735"/>
            <a:ext cx="665327" cy="381663"/>
          </a:xfrm>
          <a:prstGeom prst="ellipse">
            <a:avLst/>
          </a:prstGeom>
          <a:solidFill>
            <a:srgbClr val="92D050"/>
          </a:solidFill>
          <a:ln w="127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L" sz="1300" b="1" dirty="0">
                <a:solidFill>
                  <a:schemeClr val="tx1"/>
                </a:solidFill>
                <a:latin typeface="Calibri" panose="020F0502020204030204" pitchFamily="34" charset="0"/>
              </a:rPr>
              <a:t>100%</a:t>
            </a:r>
            <a:endParaRPr lang="es-CL" sz="13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17 Elipse"/>
          <p:cNvSpPr/>
          <p:nvPr/>
        </p:nvSpPr>
        <p:spPr>
          <a:xfrm>
            <a:off x="1571639" y="3139889"/>
            <a:ext cx="665328" cy="381663"/>
          </a:xfrm>
          <a:prstGeom prst="ellipse">
            <a:avLst/>
          </a:prstGeom>
          <a:solidFill>
            <a:srgbClr val="92D050"/>
          </a:solidFill>
          <a:ln w="127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L" sz="1300" b="1" dirty="0">
                <a:solidFill>
                  <a:schemeClr val="tx1"/>
                </a:solidFill>
                <a:latin typeface="Calibri" panose="020F0502020204030204" pitchFamily="34" charset="0"/>
              </a:rPr>
              <a:t>100%</a:t>
            </a:r>
            <a:endParaRPr lang="es-CL" sz="13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18 Elipse"/>
          <p:cNvSpPr/>
          <p:nvPr/>
        </p:nvSpPr>
        <p:spPr>
          <a:xfrm>
            <a:off x="4166486" y="1982531"/>
            <a:ext cx="559036" cy="381663"/>
          </a:xfrm>
          <a:prstGeom prst="ellipse">
            <a:avLst/>
          </a:prstGeom>
          <a:solidFill>
            <a:srgbClr val="92D050"/>
          </a:solidFill>
          <a:ln w="127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L" sz="1300" b="1" dirty="0">
                <a:solidFill>
                  <a:schemeClr val="tx1"/>
                </a:solidFill>
                <a:latin typeface="Calibri" panose="020F0502020204030204" pitchFamily="34" charset="0"/>
              </a:rPr>
              <a:t>100%</a:t>
            </a:r>
            <a:endParaRPr lang="es-CL" sz="13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19 Elipse"/>
          <p:cNvSpPr/>
          <p:nvPr/>
        </p:nvSpPr>
        <p:spPr>
          <a:xfrm>
            <a:off x="4166486" y="3152263"/>
            <a:ext cx="559037" cy="381663"/>
          </a:xfrm>
          <a:prstGeom prst="ellipse">
            <a:avLst/>
          </a:prstGeom>
          <a:solidFill>
            <a:srgbClr val="92D050"/>
          </a:solidFill>
          <a:ln w="127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L" sz="1300" b="1" dirty="0">
                <a:solidFill>
                  <a:schemeClr val="tx1"/>
                </a:solidFill>
                <a:latin typeface="Calibri" panose="020F0502020204030204" pitchFamily="34" charset="0"/>
              </a:rPr>
              <a:t>100%</a:t>
            </a:r>
            <a:endParaRPr lang="es-CL" sz="13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20 Elipse"/>
          <p:cNvSpPr/>
          <p:nvPr/>
        </p:nvSpPr>
        <p:spPr>
          <a:xfrm>
            <a:off x="6573079" y="2093857"/>
            <a:ext cx="603212" cy="381663"/>
          </a:xfrm>
          <a:prstGeom prst="ellipse">
            <a:avLst/>
          </a:prstGeom>
          <a:solidFill>
            <a:srgbClr val="92D050"/>
          </a:solidFill>
          <a:ln w="127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L" sz="1300" b="1" dirty="0">
                <a:solidFill>
                  <a:schemeClr val="tx1"/>
                </a:solidFill>
                <a:latin typeface="Calibri" panose="020F0502020204030204" pitchFamily="34" charset="0"/>
              </a:rPr>
              <a:t>100%</a:t>
            </a:r>
            <a:endParaRPr lang="es-CL" sz="13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21 Elipse"/>
          <p:cNvSpPr/>
          <p:nvPr/>
        </p:nvSpPr>
        <p:spPr>
          <a:xfrm>
            <a:off x="6709815" y="3175239"/>
            <a:ext cx="547876" cy="381663"/>
          </a:xfrm>
          <a:prstGeom prst="ellipse">
            <a:avLst/>
          </a:prstGeom>
          <a:solidFill>
            <a:srgbClr val="92D050"/>
          </a:solidFill>
          <a:ln w="127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L" sz="1300" b="1" dirty="0">
                <a:solidFill>
                  <a:schemeClr val="tx1"/>
                </a:solidFill>
                <a:latin typeface="Calibri" panose="020F0502020204030204" pitchFamily="34" charset="0"/>
              </a:rPr>
              <a:t>100%</a:t>
            </a:r>
            <a:endParaRPr lang="es-CL" sz="13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22 Elipse"/>
          <p:cNvSpPr/>
          <p:nvPr/>
        </p:nvSpPr>
        <p:spPr>
          <a:xfrm>
            <a:off x="9167202" y="2666350"/>
            <a:ext cx="466476" cy="381663"/>
          </a:xfrm>
          <a:prstGeom prst="ellipse">
            <a:avLst/>
          </a:prstGeom>
          <a:solidFill>
            <a:srgbClr val="92D050"/>
          </a:solidFill>
          <a:ln w="127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L" sz="1300" b="1" dirty="0">
                <a:solidFill>
                  <a:schemeClr val="tx1"/>
                </a:solidFill>
                <a:latin typeface="Calibri" panose="020F0502020204030204" pitchFamily="34" charset="0"/>
              </a:rPr>
              <a:t>%</a:t>
            </a:r>
            <a:endParaRPr lang="es-CL" sz="13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23 Elipse"/>
          <p:cNvSpPr/>
          <p:nvPr/>
        </p:nvSpPr>
        <p:spPr>
          <a:xfrm>
            <a:off x="9106895" y="3926201"/>
            <a:ext cx="466476" cy="381663"/>
          </a:xfrm>
          <a:prstGeom prst="ellipse">
            <a:avLst/>
          </a:prstGeom>
          <a:solidFill>
            <a:srgbClr val="92D050"/>
          </a:solidFill>
          <a:ln w="127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L" sz="1300" b="1" dirty="0">
                <a:solidFill>
                  <a:schemeClr val="tx1"/>
                </a:solidFill>
                <a:latin typeface="Calibri" panose="020F0502020204030204" pitchFamily="34" charset="0"/>
              </a:rPr>
              <a:t>%</a:t>
            </a:r>
            <a:endParaRPr lang="es-CL" sz="13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24 Elipse"/>
          <p:cNvSpPr/>
          <p:nvPr/>
        </p:nvSpPr>
        <p:spPr>
          <a:xfrm>
            <a:off x="11598305" y="2082866"/>
            <a:ext cx="563659" cy="381663"/>
          </a:xfrm>
          <a:prstGeom prst="ellipse">
            <a:avLst/>
          </a:prstGeom>
          <a:solidFill>
            <a:srgbClr val="92D050"/>
          </a:solidFill>
          <a:ln w="127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L" sz="1300" b="1" dirty="0">
                <a:solidFill>
                  <a:schemeClr val="tx1"/>
                </a:solidFill>
                <a:latin typeface="Calibri" panose="020F0502020204030204" pitchFamily="34" charset="0"/>
              </a:rPr>
              <a:t>100%</a:t>
            </a:r>
            <a:endParaRPr lang="es-CL" sz="13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25 Elipse"/>
          <p:cNvSpPr/>
          <p:nvPr/>
        </p:nvSpPr>
        <p:spPr>
          <a:xfrm>
            <a:off x="11608904" y="2655747"/>
            <a:ext cx="583096" cy="381663"/>
          </a:xfrm>
          <a:prstGeom prst="ellipse">
            <a:avLst/>
          </a:prstGeom>
          <a:solidFill>
            <a:srgbClr val="92D050"/>
          </a:solidFill>
          <a:ln w="127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L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100%</a:t>
            </a:r>
            <a:endParaRPr lang="es-CL" sz="12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26 Elipse"/>
          <p:cNvSpPr/>
          <p:nvPr/>
        </p:nvSpPr>
        <p:spPr>
          <a:xfrm>
            <a:off x="11608905" y="3371377"/>
            <a:ext cx="553060" cy="381663"/>
          </a:xfrm>
          <a:prstGeom prst="ellipse">
            <a:avLst/>
          </a:prstGeom>
          <a:solidFill>
            <a:srgbClr val="92D050"/>
          </a:solidFill>
          <a:ln w="127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L" sz="1300" b="1" dirty="0">
                <a:solidFill>
                  <a:schemeClr val="tx1"/>
                </a:solidFill>
                <a:latin typeface="Calibri" panose="020F0502020204030204" pitchFamily="34" charset="0"/>
              </a:rPr>
              <a:t>100%</a:t>
            </a:r>
            <a:endParaRPr lang="es-CL" sz="13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27 Elipse"/>
          <p:cNvSpPr/>
          <p:nvPr/>
        </p:nvSpPr>
        <p:spPr>
          <a:xfrm>
            <a:off x="11598306" y="4117031"/>
            <a:ext cx="570724" cy="381663"/>
          </a:xfrm>
          <a:prstGeom prst="ellipse">
            <a:avLst/>
          </a:prstGeom>
          <a:solidFill>
            <a:srgbClr val="92D050"/>
          </a:solidFill>
          <a:ln w="127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L" sz="1300" b="1" dirty="0">
                <a:solidFill>
                  <a:schemeClr val="tx1"/>
                </a:solidFill>
                <a:latin typeface="Calibri" panose="020F0502020204030204" pitchFamily="34" charset="0"/>
              </a:rPr>
              <a:t>100%</a:t>
            </a:r>
            <a:endParaRPr lang="es-CL" sz="13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28 Elipse"/>
          <p:cNvSpPr/>
          <p:nvPr/>
        </p:nvSpPr>
        <p:spPr>
          <a:xfrm>
            <a:off x="2561215" y="5068247"/>
            <a:ext cx="596581" cy="381663"/>
          </a:xfrm>
          <a:prstGeom prst="ellipse">
            <a:avLst/>
          </a:prstGeom>
          <a:solidFill>
            <a:srgbClr val="92D050"/>
          </a:solidFill>
          <a:ln w="127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L" sz="1300" b="1" dirty="0">
                <a:solidFill>
                  <a:schemeClr val="tx1"/>
                </a:solidFill>
                <a:latin typeface="Calibri" panose="020F0502020204030204" pitchFamily="34" charset="0"/>
              </a:rPr>
              <a:t>100%</a:t>
            </a:r>
            <a:endParaRPr lang="es-CL" sz="13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29 Elipse"/>
          <p:cNvSpPr/>
          <p:nvPr/>
        </p:nvSpPr>
        <p:spPr>
          <a:xfrm>
            <a:off x="5336877" y="5129005"/>
            <a:ext cx="703476" cy="381663"/>
          </a:xfrm>
          <a:prstGeom prst="ellipse">
            <a:avLst/>
          </a:prstGeom>
          <a:solidFill>
            <a:srgbClr val="92D050"/>
          </a:solidFill>
          <a:ln w="127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L" sz="1300" b="1" dirty="0">
                <a:solidFill>
                  <a:schemeClr val="tx1"/>
                </a:solidFill>
                <a:latin typeface="Calibri" panose="020F0502020204030204" pitchFamily="34" charset="0"/>
              </a:rPr>
              <a:t>100%</a:t>
            </a:r>
            <a:endParaRPr lang="es-CL" sz="13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30 Elipse"/>
          <p:cNvSpPr/>
          <p:nvPr/>
        </p:nvSpPr>
        <p:spPr>
          <a:xfrm>
            <a:off x="8541299" y="5095749"/>
            <a:ext cx="625903" cy="381663"/>
          </a:xfrm>
          <a:prstGeom prst="ellipse">
            <a:avLst/>
          </a:prstGeom>
          <a:solidFill>
            <a:srgbClr val="92D050"/>
          </a:solidFill>
          <a:ln w="127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L" sz="1300" b="1" dirty="0">
                <a:solidFill>
                  <a:schemeClr val="tx1"/>
                </a:solidFill>
                <a:latin typeface="Calibri" panose="020F0502020204030204" pitchFamily="34" charset="0"/>
              </a:rPr>
              <a:t>100%</a:t>
            </a:r>
            <a:endParaRPr lang="es-CL" sz="13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31 Elipse"/>
          <p:cNvSpPr/>
          <p:nvPr/>
        </p:nvSpPr>
        <p:spPr>
          <a:xfrm>
            <a:off x="3933246" y="6053591"/>
            <a:ext cx="559037" cy="381663"/>
          </a:xfrm>
          <a:prstGeom prst="ellipse">
            <a:avLst/>
          </a:prstGeom>
          <a:solidFill>
            <a:srgbClr val="92D050"/>
          </a:solidFill>
          <a:ln w="127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L" sz="1300" b="1" dirty="0">
                <a:solidFill>
                  <a:schemeClr val="tx1"/>
                </a:solidFill>
                <a:latin typeface="Calibri" panose="020F0502020204030204" pitchFamily="34" charset="0"/>
              </a:rPr>
              <a:t>100%</a:t>
            </a:r>
            <a:endParaRPr lang="es-CL" sz="13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32 Elipse"/>
          <p:cNvSpPr/>
          <p:nvPr/>
        </p:nvSpPr>
        <p:spPr>
          <a:xfrm>
            <a:off x="7593458" y="6084039"/>
            <a:ext cx="569881" cy="381663"/>
          </a:xfrm>
          <a:prstGeom prst="ellipse">
            <a:avLst/>
          </a:prstGeom>
          <a:solidFill>
            <a:srgbClr val="92D050"/>
          </a:solidFill>
          <a:ln w="127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L" sz="1300" b="1" dirty="0">
                <a:solidFill>
                  <a:schemeClr val="tx1"/>
                </a:solidFill>
                <a:latin typeface="Calibri" panose="020F0502020204030204" pitchFamily="34" charset="0"/>
              </a:rPr>
              <a:t>100%</a:t>
            </a:r>
            <a:endParaRPr lang="es-CL" sz="13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33 Elipse"/>
          <p:cNvSpPr/>
          <p:nvPr/>
        </p:nvSpPr>
        <p:spPr>
          <a:xfrm>
            <a:off x="11335914" y="5165448"/>
            <a:ext cx="570724" cy="381663"/>
          </a:xfrm>
          <a:prstGeom prst="ellipse">
            <a:avLst/>
          </a:prstGeom>
          <a:solidFill>
            <a:srgbClr val="92D050"/>
          </a:solidFill>
          <a:ln w="127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L" sz="1300" b="1" dirty="0">
                <a:solidFill>
                  <a:schemeClr val="tx1"/>
                </a:solidFill>
                <a:latin typeface="Calibri" panose="020F0502020204030204" pitchFamily="34" charset="0"/>
              </a:rPr>
              <a:t>100%</a:t>
            </a:r>
            <a:endParaRPr lang="es-CL" sz="13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34 Elipse"/>
          <p:cNvSpPr/>
          <p:nvPr/>
        </p:nvSpPr>
        <p:spPr>
          <a:xfrm>
            <a:off x="11354974" y="6059419"/>
            <a:ext cx="570724" cy="381663"/>
          </a:xfrm>
          <a:prstGeom prst="ellipse">
            <a:avLst/>
          </a:prstGeom>
          <a:solidFill>
            <a:srgbClr val="92D050"/>
          </a:solidFill>
          <a:ln w="127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L" sz="1300" b="1" dirty="0">
                <a:solidFill>
                  <a:schemeClr val="tx1"/>
                </a:solidFill>
                <a:latin typeface="Calibri" panose="020F0502020204030204" pitchFamily="34" charset="0"/>
              </a:rPr>
              <a:t>100%</a:t>
            </a:r>
            <a:endParaRPr lang="es-CL" sz="13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16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7713" y="277941"/>
            <a:ext cx="10972800" cy="1143000"/>
          </a:xfrm>
        </p:spPr>
        <p:txBody>
          <a:bodyPr/>
          <a:lstStyle/>
          <a:p>
            <a:pPr algn="l"/>
            <a:r>
              <a:rPr lang="es-CL" sz="2800" dirty="0" smtClean="0"/>
              <a:t>Resultados 2017</a:t>
            </a:r>
            <a:br>
              <a:rPr lang="es-CL" sz="2800" dirty="0" smtClean="0"/>
            </a:br>
            <a:r>
              <a:rPr lang="es-CL" sz="2800" dirty="0" smtClean="0"/>
              <a:t>PMG - H</a:t>
            </a:r>
            <a:endParaRPr lang="es-CL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" t="30476" r="4142" b="9079"/>
          <a:stretch/>
        </p:blipFill>
        <p:spPr bwMode="auto">
          <a:xfrm>
            <a:off x="217713" y="1663337"/>
            <a:ext cx="11925565" cy="425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15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17713" y="277941"/>
            <a:ext cx="10972800" cy="1143000"/>
          </a:xfrm>
        </p:spPr>
        <p:txBody>
          <a:bodyPr/>
          <a:lstStyle/>
          <a:p>
            <a:pPr algn="l"/>
            <a:r>
              <a:rPr lang="es-CL" sz="2800" dirty="0" smtClean="0"/>
              <a:t>Resultados 2017</a:t>
            </a:r>
            <a:br>
              <a:rPr lang="es-CL" sz="2800" dirty="0" smtClean="0"/>
            </a:br>
            <a:r>
              <a:rPr lang="es-CL" sz="2800" dirty="0" smtClean="0"/>
              <a:t>PMG Transversales</a:t>
            </a:r>
            <a:endParaRPr lang="es-CL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" t="31745" r="4071" b="9207"/>
          <a:stretch/>
        </p:blipFill>
        <p:spPr bwMode="auto">
          <a:xfrm>
            <a:off x="130629" y="1367246"/>
            <a:ext cx="11888306" cy="468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96348" y="6029105"/>
            <a:ext cx="119568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dirty="0">
                <a:solidFill>
                  <a:srgbClr val="0070C0"/>
                </a:solidFill>
                <a:hlinkClick r:id="rId3"/>
              </a:rPr>
              <a:t>http://fonasaweb.fonasa.cl/portal_fonasa/stat/transparencia/www.fonasa.cl/wps/wcm/connect/Transparencia/SA-Transparencia/Actual/19-Resultados%20PMG/resultados.html</a:t>
            </a:r>
            <a:endParaRPr lang="es-CL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97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17713" y="277941"/>
            <a:ext cx="10972800" cy="1143000"/>
          </a:xfrm>
        </p:spPr>
        <p:txBody>
          <a:bodyPr/>
          <a:lstStyle/>
          <a:p>
            <a:pPr algn="l"/>
            <a:r>
              <a:rPr lang="es-CL" sz="2800" dirty="0" smtClean="0"/>
              <a:t>Resultados 2017</a:t>
            </a:r>
            <a:br>
              <a:rPr lang="es-CL" sz="2800" dirty="0" smtClean="0"/>
            </a:br>
            <a:r>
              <a:rPr lang="es-CL" sz="2800" dirty="0" smtClean="0"/>
              <a:t>Convenio de Desempeño Colectivo</a:t>
            </a:r>
            <a:endParaRPr lang="es-CL" sz="28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87" y="1454330"/>
            <a:ext cx="10012136" cy="5336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46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L" dirty="0" smtClean="0"/>
              <a:t>PMG </a:t>
            </a:r>
            <a:r>
              <a:rPr lang="es-CL" dirty="0" smtClean="0"/>
              <a:t>2017</a:t>
            </a:r>
            <a:endParaRPr lang="es-CL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9442659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698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L" sz="2400" dirty="0" smtClean="0"/>
              <a:t>Programas de trabajo PMG Transversales 2017</a:t>
            </a:r>
            <a:endParaRPr lang="es-CL" sz="24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450024"/>
              </p:ext>
            </p:extLst>
          </p:nvPr>
        </p:nvGraphicFramePr>
        <p:xfrm>
          <a:off x="298047" y="1034144"/>
          <a:ext cx="11327896" cy="5668390"/>
        </p:xfrm>
        <a:graphic>
          <a:graphicData uri="http://schemas.openxmlformats.org/drawingml/2006/table">
            <a:tbl>
              <a:tblPr/>
              <a:tblGrid>
                <a:gridCol w="424764"/>
                <a:gridCol w="1982355"/>
                <a:gridCol w="6273371"/>
                <a:gridCol w="1175657"/>
                <a:gridCol w="1471749"/>
              </a:tblGrid>
              <a:tr h="280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N°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Sistema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Indicador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Responsable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Programa de trabajo 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5169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Capacitación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Porcentaje de actividades de capacitación con compromiso de evaluación de transferencia en el puesto de trabajo realizadas en el año t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GPAF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SI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169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Higiene y Seguridad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Tasa de accidentabilidad por accidentes del trabajo en el año t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GPAF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69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Compras Públicas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Porcentaje de licitaciones sin oferente en el año t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GPAF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69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Gobierno Digital 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Porcentaje de trámites digitalizados al año t respecto del total de trámites identificados en el catastro de trámites del año t-1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GT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SI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169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Seguridad de la Información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Porcentaje de controles de seguridad de la información implementados respecto del total definido en la Norma </a:t>
                      </a:r>
                      <a:r>
                        <a:rPr lang="es-C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NCh</a:t>
                      </a:r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-ISO 27001 en el año t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AI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SI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169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Sistema de atención ciudadana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Porcentaje de solicitudes de acceso a la información pública respondidas en un plazo menor o igual a 15 días hábiles en el año t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GT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69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Auditoría Interna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Porcentaje de compromisos del Plan de Seguimiento de Auditorías implementados en el año t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AI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SI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169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Equidad de Género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Porcentaje de medidas para la igualdad de género del Programa de Trabajo implementadas en el año t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CGP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SI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169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Descentralización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Porcentaje de iniciativas para la descentralización y desconcentración  implementadas en el año t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GT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SI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169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1" u="none" kern="1200" dirty="0" smtClean="0">
                          <a:latin typeface="+mj-lt"/>
                        </a:rPr>
                        <a:t>Eficiencia Energética</a:t>
                      </a:r>
                      <a:endParaRPr lang="es-CL" sz="1400" b="1" i="1" u="none" kern="1200" dirty="0" smtClean="0">
                        <a:solidFill>
                          <a:srgbClr val="FF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1" u="none" kern="1200" dirty="0" smtClean="0">
                          <a:latin typeface="+mj-lt"/>
                        </a:rPr>
                        <a:t>Índice de eficiencia energética.</a:t>
                      </a:r>
                      <a:endParaRPr lang="es-CL" sz="1400" b="1" i="1" u="none" kern="1200" dirty="0" smtClean="0">
                        <a:solidFill>
                          <a:srgbClr val="FF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GPAF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SI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678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2060794"/>
              </p:ext>
            </p:extLst>
          </p:nvPr>
        </p:nvGraphicFramePr>
        <p:xfrm>
          <a:off x="-120435" y="872716"/>
          <a:ext cx="12576803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1679509" y="210012"/>
            <a:ext cx="8928992" cy="808186"/>
          </a:xfrm>
          <a:prstGeom prst="rect">
            <a:avLst/>
          </a:prstGeom>
        </p:spPr>
        <p:txBody>
          <a:bodyPr vert="horz" lIns="91427" tIns="45713" rIns="91427" bIns="45713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269" fontAlgn="auto">
              <a:spcAft>
                <a:spcPts val="0"/>
              </a:spcAft>
            </a:pPr>
            <a:r>
              <a:rPr lang="es-CL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Metas PMG y CDC </a:t>
            </a:r>
            <a:r>
              <a:rPr lang="es-CL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2017</a:t>
            </a:r>
            <a:endParaRPr lang="es-CL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3125355" y="4397102"/>
            <a:ext cx="1603399" cy="1092502"/>
            <a:chOff x="3640402" y="4064433"/>
            <a:chExt cx="1566293" cy="1092502"/>
          </a:xfrm>
        </p:grpSpPr>
        <p:sp>
          <p:nvSpPr>
            <p:cNvPr id="7" name="6 Rectángulo redondeado"/>
            <p:cNvSpPr/>
            <p:nvPr/>
          </p:nvSpPr>
          <p:spPr>
            <a:xfrm>
              <a:off x="3640402" y="4064433"/>
              <a:ext cx="1566293" cy="1092502"/>
            </a:xfrm>
            <a:prstGeom prst="roundRect">
              <a:avLst>
                <a:gd name="adj" fmla="val 10000"/>
              </a:avLst>
            </a:prstGeom>
            <a:solidFill>
              <a:sysClr val="window" lastClr="FFFFFF"/>
            </a:solidFill>
            <a:ln w="76200" cap="flat" cmpd="sng" algn="ctr">
              <a:solidFill>
                <a:srgbClr val="4BACC6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7 Rectángulo"/>
            <p:cNvSpPr/>
            <p:nvPr/>
          </p:nvSpPr>
          <p:spPr>
            <a:xfrm>
              <a:off x="3672400" y="4096431"/>
              <a:ext cx="1502297" cy="10285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300" b="1" kern="1200" dirty="0" smtClean="0">
                  <a:solidFill>
                    <a:sysClr val="windowText" lastClr="000000"/>
                  </a:solidFill>
                  <a:latin typeface="Calibri"/>
                  <a:ea typeface="+mn-ea"/>
                  <a:cs typeface="+mn-cs"/>
                </a:rPr>
                <a:t>CDC – Equipo 2 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300" b="0" kern="1200" dirty="0" smtClean="0">
                  <a:solidFill>
                    <a:sysClr val="windowText" lastClr="000000"/>
                  </a:solidFill>
                  <a:latin typeface="Calibri"/>
                  <a:ea typeface="+mn-ea"/>
                  <a:cs typeface="+mn-cs"/>
                </a:rPr>
                <a:t>Publicar en Web Beneficiarios Ley Ricarte Soto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b="1" kern="1200" dirty="0" err="1" smtClean="0">
                  <a:solidFill>
                    <a:sysClr val="windowText" lastClr="000000"/>
                  </a:solidFill>
                  <a:latin typeface="Calibri"/>
                  <a:ea typeface="+mn-ea"/>
                  <a:cs typeface="+mn-cs"/>
                </a:rPr>
                <a:t>Ponderación</a:t>
              </a:r>
              <a:r>
                <a:rPr lang="pt-BR" sz="1200" b="1" kern="1200" dirty="0" smtClean="0">
                  <a:solidFill>
                    <a:sysClr val="windowText" lastClr="000000"/>
                  </a:solidFill>
                  <a:latin typeface="Calibri"/>
                  <a:ea typeface="+mn-ea"/>
                  <a:cs typeface="+mn-cs"/>
                </a:rPr>
                <a:t>: 40%</a:t>
              </a:r>
              <a:endParaRPr lang="es-CL" sz="1200" b="1" kern="1200" dirty="0" smtClean="0">
                <a:solidFill>
                  <a:sysClr val="windowText" lastClr="000000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7075112" y="5911309"/>
            <a:ext cx="1683874" cy="833441"/>
            <a:chOff x="7154736" y="1231453"/>
            <a:chExt cx="1823329" cy="833441"/>
          </a:xfrm>
        </p:grpSpPr>
        <p:sp>
          <p:nvSpPr>
            <p:cNvPr id="10" name="9 Rectángulo redondeado"/>
            <p:cNvSpPr/>
            <p:nvPr/>
          </p:nvSpPr>
          <p:spPr>
            <a:xfrm>
              <a:off x="7154736" y="1231453"/>
              <a:ext cx="1823329" cy="833441"/>
            </a:xfrm>
            <a:prstGeom prst="roundRect">
              <a:avLst>
                <a:gd name="adj" fmla="val 10000"/>
              </a:avLst>
            </a:prstGeom>
            <a:solidFill>
              <a:srgbClr val="F79646"/>
            </a:solidFill>
            <a:ln w="7620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10 Rectángulo"/>
            <p:cNvSpPr/>
            <p:nvPr/>
          </p:nvSpPr>
          <p:spPr>
            <a:xfrm>
              <a:off x="7175580" y="1265489"/>
              <a:ext cx="1729524" cy="7846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400" b="1" kern="1200" dirty="0" smtClean="0">
                  <a:solidFill>
                    <a:sysClr val="windowText" lastClr="000000"/>
                  </a:solidFill>
                  <a:latin typeface="Calibri"/>
                  <a:ea typeface="+mn-ea"/>
                  <a:cs typeface="+mn-cs"/>
                </a:rPr>
                <a:t>PMG:  </a:t>
              </a:r>
              <a:r>
                <a:rPr lang="es-CL" sz="1400" b="0" kern="1200" dirty="0" smtClean="0">
                  <a:solidFill>
                    <a:sysClr val="windowText" lastClr="000000"/>
                  </a:solidFill>
                  <a:latin typeface="Calibri"/>
                  <a:ea typeface="+mn-ea"/>
                  <a:cs typeface="+mn-cs"/>
                </a:rPr>
                <a:t>Publicar </a:t>
              </a:r>
              <a:r>
                <a:rPr lang="es-CL" sz="1400" b="0" dirty="0" smtClean="0">
                  <a:solidFill>
                    <a:sysClr val="windowText" lastClr="000000"/>
                  </a:solidFill>
                  <a:latin typeface="Calibri"/>
                </a:rPr>
                <a:t>PMG en página web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200" b="1" kern="1200" dirty="0" smtClean="0">
                  <a:solidFill>
                    <a:sysClr val="windowText" lastClr="000000"/>
                  </a:solidFill>
                  <a:latin typeface="Calibri"/>
                  <a:ea typeface="+mn-ea"/>
                  <a:cs typeface="+mn-cs"/>
                </a:rPr>
                <a:t>Ponderación: 10%</a:t>
              </a:r>
              <a:endParaRPr lang="es-CL" sz="1200" b="1" kern="120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355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NASA OK 1301">
  <a:themeElements>
    <a:clrScheme name="FONASA OK 13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ado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ONASA OK 13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NASA OK 13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NASA OK 13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NASA OK 13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NASA OK 13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NASA OK 13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NASA OK 13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NASA OK 13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NASA OK 13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NASA OK 13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NASA OK 13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NASA OK 13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3492</TotalTime>
  <Words>833</Words>
  <Application>Microsoft Office PowerPoint</Application>
  <PresentationFormat>Personalizado</PresentationFormat>
  <Paragraphs>173</Paragraphs>
  <Slides>11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6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FONASA OK 1301</vt:lpstr>
      <vt:lpstr>1_Office Theme</vt:lpstr>
      <vt:lpstr>2_Office Theme</vt:lpstr>
      <vt:lpstr>3_Office Theme</vt:lpstr>
      <vt:lpstr>4_Office Theme</vt:lpstr>
      <vt:lpstr>5_Office Theme</vt:lpstr>
      <vt:lpstr>Acrobat Document</vt:lpstr>
      <vt:lpstr>Presentación de PowerPoint</vt:lpstr>
      <vt:lpstr>Programa</vt:lpstr>
      <vt:lpstr>Cuadro de Mando Integral - 2016</vt:lpstr>
      <vt:lpstr>Resultados 2017 PMG - H</vt:lpstr>
      <vt:lpstr>Resultados 2017 PMG Transversales</vt:lpstr>
      <vt:lpstr>Resultados 2017 Convenio de Desempeño Colectivo</vt:lpstr>
      <vt:lpstr>PMG 2017</vt:lpstr>
      <vt:lpstr>Programas de trabajo PMG Transversales 2017</vt:lpstr>
      <vt:lpstr>Presentación de PowerPoint</vt:lpstr>
      <vt:lpstr>Planificación y programación 2017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Jeanette Vega</dc:creator>
  <cp:lastModifiedBy>Lucia  Navarrete</cp:lastModifiedBy>
  <cp:revision>208</cp:revision>
  <cp:lastPrinted>2016-06-24T16:11:10Z</cp:lastPrinted>
  <dcterms:created xsi:type="dcterms:W3CDTF">2015-03-05T10:45:11Z</dcterms:created>
  <dcterms:modified xsi:type="dcterms:W3CDTF">2017-01-24T12:01:39Z</dcterms:modified>
</cp:coreProperties>
</file>